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09" r:id="rId5"/>
    <p:sldId id="300" r:id="rId6"/>
    <p:sldId id="316" r:id="rId7"/>
    <p:sldId id="324" r:id="rId8"/>
    <p:sldId id="307" r:id="rId9"/>
    <p:sldId id="312" r:id="rId10"/>
    <p:sldId id="325" r:id="rId11"/>
    <p:sldId id="323" r:id="rId12"/>
    <p:sldId id="328" r:id="rId13"/>
    <p:sldId id="330" r:id="rId14"/>
    <p:sldId id="326" r:id="rId15"/>
    <p:sldId id="329" r:id="rId16"/>
    <p:sldId id="333" r:id="rId17"/>
    <p:sldId id="331" r:id="rId18"/>
    <p:sldId id="332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5" autoAdjust="0"/>
  </p:normalViewPr>
  <p:slideViewPr>
    <p:cSldViewPr snapToGrid="0">
      <p:cViewPr varScale="1">
        <p:scale>
          <a:sx n="104" d="100"/>
          <a:sy n="104" d="100"/>
        </p:scale>
        <p:origin x="7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27/09/2023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24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2007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246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23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204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23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3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27/09/2023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11/relationships/webextension" Target="../webextensions/webextension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1/relationships/webextension" Target="../webextensions/webextension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11/relationships/webextension" Target="../webextensions/webextension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trozo de papel con un lápiz situado encima">
            <a:extLst>
              <a:ext uri="{FF2B5EF4-FFF2-40B4-BE49-F238E27FC236}">
                <a16:creationId xmlns:a16="http://schemas.microsoft.com/office/drawing/2014/main" id="{D73E1296-93DB-F93F-7393-3BAF9F42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53" y="0"/>
            <a:ext cx="12191980" cy="64206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2DA35B-0E1B-44E3-3896-0DEF3D6F8B7A}"/>
              </a:ext>
            </a:extLst>
          </p:cNvPr>
          <p:cNvSpPr txBox="1"/>
          <p:nvPr/>
        </p:nvSpPr>
        <p:spPr>
          <a:xfrm>
            <a:off x="4638675" y="237267"/>
            <a:ext cx="774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s-ES" sz="8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72 Black" panose="020B0A04030603020204" pitchFamily="34" charset="0"/>
                <a:ea typeface="+mj-ea"/>
                <a:cs typeface="72 Black" panose="020B0A04030603020204" pitchFamily="34" charset="0"/>
              </a:rPr>
              <a:t>PRODUCTION FORECAST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79B0AD-71E2-DC31-3DA1-CFF63E3FCD8D}"/>
              </a:ext>
            </a:extLst>
          </p:cNvPr>
          <p:cNvSpPr txBox="1"/>
          <p:nvPr/>
        </p:nvSpPr>
        <p:spPr>
          <a:xfrm>
            <a:off x="7762134" y="2782858"/>
            <a:ext cx="543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by</a:t>
            </a:r>
            <a:r>
              <a:rPr lang="es-ES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Eduardo Colmenares</a:t>
            </a:r>
          </a:p>
        </p:txBody>
      </p:sp>
    </p:spTree>
    <p:extLst>
      <p:ext uri="{BB962C8B-B14F-4D97-AF65-F5344CB8AC3E}">
        <p14:creationId xmlns:p14="http://schemas.microsoft.com/office/powerpoint/2010/main" val="360786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24" y="286603"/>
            <a:ext cx="9952956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Best models</a:t>
            </a:r>
          </a:p>
        </p:txBody>
      </p:sp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A795B2BE-0189-D4E5-D2A8-DB6D37F6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519" y="2559763"/>
            <a:ext cx="12867685" cy="2364945"/>
          </a:xfrm>
        </p:spPr>
        <p:txBody>
          <a:bodyPr>
            <a:normAutofit fontScale="32500" lnSpcReduction="20000"/>
          </a:bodyPr>
          <a:lstStyle/>
          <a:p>
            <a:r>
              <a:rPr lang="en-US" sz="12800" dirty="0"/>
              <a:t>* </a:t>
            </a:r>
            <a:r>
              <a:rPr lang="en-US" sz="12800" dirty="0" err="1"/>
              <a:t>ets</a:t>
            </a:r>
            <a:endParaRPr lang="en-US" sz="12800" dirty="0"/>
          </a:p>
          <a:p>
            <a:r>
              <a:rPr lang="en-US" sz="12800" dirty="0"/>
              <a:t>* </a:t>
            </a:r>
            <a:r>
              <a:rPr lang="en-US" sz="12800" dirty="0" err="1"/>
              <a:t>auto.arima</a:t>
            </a:r>
            <a:endParaRPr lang="en-US" sz="12800" dirty="0"/>
          </a:p>
          <a:p>
            <a:r>
              <a:rPr lang="en-US" sz="12800" dirty="0"/>
              <a:t>* </a:t>
            </a:r>
            <a:r>
              <a:rPr lang="en-US" sz="12800" dirty="0" err="1"/>
              <a:t>snaive</a:t>
            </a:r>
            <a:endParaRPr lang="en-US" sz="12800" dirty="0">
              <a:latin typeface="+mj-lt"/>
            </a:endParaRPr>
          </a:p>
          <a:p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CA5500-3972-78AD-B508-B9BC4EC0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11" y="964072"/>
            <a:ext cx="5710136" cy="50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22" y="177393"/>
            <a:ext cx="9952956" cy="61175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Forecast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mplemento 3" title="Microsoft Power BI">
                <a:extLst>
                  <a:ext uri="{FF2B5EF4-FFF2-40B4-BE49-F238E27FC236}">
                    <a16:creationId xmlns:a16="http://schemas.microsoft.com/office/drawing/2014/main" id="{D596A703-434D-9275-DE15-E4E32A6482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216669"/>
                  </p:ext>
                </p:extLst>
              </p:nvPr>
            </p:nvGraphicFramePr>
            <p:xfrm>
              <a:off x="465222" y="852236"/>
              <a:ext cx="10778289" cy="534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mplemento 3" title="Microsoft Power BI">
                <a:extLst>
                  <a:ext uri="{FF2B5EF4-FFF2-40B4-BE49-F238E27FC236}">
                    <a16:creationId xmlns:a16="http://schemas.microsoft.com/office/drawing/2014/main" id="{D596A703-434D-9275-DE15-E4E32A648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222" y="852236"/>
                <a:ext cx="10778289" cy="53480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35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la de engranajes de máquina enfocada en un engranaje">
            <a:extLst>
              <a:ext uri="{FF2B5EF4-FFF2-40B4-BE49-F238E27FC236}">
                <a16:creationId xmlns:a16="http://schemas.microsoft.com/office/drawing/2014/main" id="{0935626D-1F63-E9FD-45BA-7D02C9FD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2" y="0"/>
            <a:ext cx="5978768" cy="640849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1157075-C70F-E4E3-BBD0-AE4DD34ECAE7}"/>
              </a:ext>
            </a:extLst>
          </p:cNvPr>
          <p:cNvSpPr txBox="1">
            <a:spLocks/>
          </p:cNvSpPr>
          <p:nvPr/>
        </p:nvSpPr>
        <p:spPr>
          <a:xfrm>
            <a:off x="129053" y="2695074"/>
            <a:ext cx="5562811" cy="416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+mj-lt"/>
              </a:rPr>
              <a:t>Production forecast</a:t>
            </a:r>
          </a:p>
        </p:txBody>
      </p:sp>
    </p:spTree>
    <p:extLst>
      <p:ext uri="{BB962C8B-B14F-4D97-AF65-F5344CB8AC3E}">
        <p14:creationId xmlns:p14="http://schemas.microsoft.com/office/powerpoint/2010/main" val="81003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EB5A85D4-C118-AE39-79ED-5FA01D69A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88491"/>
                  </p:ext>
                </p:extLst>
              </p:nvPr>
            </p:nvGraphicFramePr>
            <p:xfrm>
              <a:off x="120521" y="1035697"/>
              <a:ext cx="6298940" cy="43643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EB5A85D4-C118-AE39-79ED-5FA01D69A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521" y="1035697"/>
                <a:ext cx="6298940" cy="4364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mplemento 2" title="Microsoft Power BI">
                <a:extLst>
                  <a:ext uri="{FF2B5EF4-FFF2-40B4-BE49-F238E27FC236}">
                    <a16:creationId xmlns:a16="http://schemas.microsoft.com/office/drawing/2014/main" id="{4709549B-4A06-7B3F-AB51-6FF49BD44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1287886"/>
                  </p:ext>
                </p:extLst>
              </p:nvPr>
            </p:nvGraphicFramePr>
            <p:xfrm>
              <a:off x="6096000" y="1035696"/>
              <a:ext cx="6465455" cy="43643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3" name="Complemento 2" title="Microsoft Power BI">
                <a:extLst>
                  <a:ext uri="{FF2B5EF4-FFF2-40B4-BE49-F238E27FC236}">
                    <a16:creationId xmlns:a16="http://schemas.microsoft.com/office/drawing/2014/main" id="{4709549B-4A06-7B3F-AB51-6FF49BD44C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1035696"/>
                <a:ext cx="6465455" cy="43643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53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mplemento 3" title="Microsoft Power BI">
                <a:extLst>
                  <a:ext uri="{FF2B5EF4-FFF2-40B4-BE49-F238E27FC236}">
                    <a16:creationId xmlns:a16="http://schemas.microsoft.com/office/drawing/2014/main" id="{CBC1625E-B22B-E47C-A3D5-24A5045695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446709"/>
                  </p:ext>
                </p:extLst>
              </p:nvPr>
            </p:nvGraphicFramePr>
            <p:xfrm>
              <a:off x="849086" y="307910"/>
              <a:ext cx="10077061" cy="601824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mplemento 3" title="Microsoft Power BI">
                <a:extLst>
                  <a:ext uri="{FF2B5EF4-FFF2-40B4-BE49-F238E27FC236}">
                    <a16:creationId xmlns:a16="http://schemas.microsoft.com/office/drawing/2014/main" id="{CBC1625E-B22B-E47C-A3D5-24A5045695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086" y="307910"/>
                <a:ext cx="10077061" cy="60182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5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F381B9CE-E963-8040-6C98-10FFAB6EFA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omplemento 1" title="Microsoft Power BI">
                <a:extLst>
                  <a:ext uri="{FF2B5EF4-FFF2-40B4-BE49-F238E27FC236}">
                    <a16:creationId xmlns:a16="http://schemas.microsoft.com/office/drawing/2014/main" id="{F381B9CE-E963-8040-6C98-10FFAB6EFA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08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84" y="286603"/>
            <a:ext cx="9952956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FORECAST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EAF2EB-4A9A-703F-A645-570A0E845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415" y="2475609"/>
            <a:ext cx="7379455" cy="2364945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/>
              <a:t>* </a:t>
            </a:r>
            <a:r>
              <a:rPr lang="en-US" sz="12800" dirty="0">
                <a:latin typeface="+mj-lt"/>
              </a:rPr>
              <a:t>Data analysis </a:t>
            </a:r>
          </a:p>
          <a:p>
            <a:r>
              <a:rPr lang="en-US" sz="12800" dirty="0">
                <a:latin typeface="+mj-lt"/>
              </a:rPr>
              <a:t>* Filter information </a:t>
            </a:r>
          </a:p>
          <a:p>
            <a:r>
              <a:rPr lang="en-US" sz="12800" dirty="0">
                <a:latin typeface="+mj-lt"/>
              </a:rPr>
              <a:t>* Temporary series modeling</a:t>
            </a:r>
          </a:p>
          <a:p>
            <a:r>
              <a:rPr lang="en-US" sz="12800" dirty="0">
                <a:latin typeface="+mj-lt"/>
              </a:rPr>
              <a:t>* Best models selection  </a:t>
            </a:r>
          </a:p>
          <a:p>
            <a:r>
              <a:rPr lang="en-US" sz="12800" dirty="0">
                <a:latin typeface="+mj-lt"/>
              </a:rPr>
              <a:t>* Production forecast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24" y="286603"/>
            <a:ext cx="9952956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Business data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670D6A5-B01F-2663-940D-E8A92BDD4AA5}"/>
              </a:ext>
            </a:extLst>
          </p:cNvPr>
          <p:cNvSpPr txBox="1">
            <a:spLocks/>
          </p:cNvSpPr>
          <p:nvPr/>
        </p:nvSpPr>
        <p:spPr>
          <a:xfrm>
            <a:off x="1960879" y="3429000"/>
            <a:ext cx="3169921" cy="106099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/>
              <a:t>Production data</a:t>
            </a:r>
            <a:endParaRPr lang="en-US" dirty="0"/>
          </a:p>
        </p:txBody>
      </p:sp>
      <p:pic>
        <p:nvPicPr>
          <p:cNvPr id="10" name="Gráfico 9" descr="Base de datos contorno">
            <a:extLst>
              <a:ext uri="{FF2B5EF4-FFF2-40B4-BE49-F238E27FC236}">
                <a16:creationId xmlns:a16="http://schemas.microsoft.com/office/drawing/2014/main" id="{BFE0D75C-DB3D-300E-2E64-B932FBB7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964" y="3329576"/>
            <a:ext cx="914400" cy="914400"/>
          </a:xfrm>
          <a:prstGeom prst="rect">
            <a:avLst/>
          </a:prstGeom>
        </p:spPr>
      </p:pic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A795B2BE-0189-D4E5-D2A8-DB6D37F6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202" y="2447595"/>
            <a:ext cx="8043150" cy="2364945"/>
          </a:xfrm>
        </p:spPr>
        <p:txBody>
          <a:bodyPr>
            <a:normAutofit fontScale="25000" lnSpcReduction="20000"/>
          </a:bodyPr>
          <a:lstStyle/>
          <a:p>
            <a:r>
              <a:rPr lang="en-US" sz="12800" dirty="0"/>
              <a:t>* </a:t>
            </a:r>
            <a:r>
              <a:rPr lang="en-US" sz="12800" dirty="0">
                <a:latin typeface="+mj-lt"/>
              </a:rPr>
              <a:t>CSV File</a:t>
            </a:r>
          </a:p>
          <a:p>
            <a:r>
              <a:rPr lang="en-US" sz="12800" dirty="0">
                <a:latin typeface="+mj-lt"/>
              </a:rPr>
              <a:t>     454.614 Lines </a:t>
            </a:r>
          </a:p>
          <a:p>
            <a:r>
              <a:rPr lang="en-US" sz="12800" dirty="0">
                <a:latin typeface="+mj-lt"/>
              </a:rPr>
              <a:t>              11 Columns  </a:t>
            </a:r>
          </a:p>
          <a:p>
            <a:r>
              <a:rPr lang="en-US" sz="12800" dirty="0">
                <a:latin typeface="+mj-lt"/>
              </a:rPr>
              <a:t>* Data from 2017</a:t>
            </a:r>
          </a:p>
          <a:p>
            <a:r>
              <a:rPr lang="en-US" sz="12800" dirty="0">
                <a:latin typeface="+mj-lt"/>
              </a:rPr>
              <a:t>* Service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7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24" y="286604"/>
            <a:ext cx="9952956" cy="7882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Business data</a:t>
            </a:r>
          </a:p>
        </p:txBody>
      </p:sp>
      <p:pic>
        <p:nvPicPr>
          <p:cNvPr id="10" name="Gráfico 9" descr="Base de datos contorno">
            <a:extLst>
              <a:ext uri="{FF2B5EF4-FFF2-40B4-BE49-F238E27FC236}">
                <a16:creationId xmlns:a16="http://schemas.microsoft.com/office/drawing/2014/main" id="{BFE0D75C-DB3D-300E-2E64-B932FBB7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4876" y="4812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mplemento 5" title="Microsoft Power BI">
                <a:extLst>
                  <a:ext uri="{FF2B5EF4-FFF2-40B4-BE49-F238E27FC236}">
                    <a16:creationId xmlns:a16="http://schemas.microsoft.com/office/drawing/2014/main" id="{549512F8-8E20-B026-7278-4DBEB1C4FC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222514"/>
                  </p:ext>
                </p:extLst>
              </p:nvPr>
            </p:nvGraphicFramePr>
            <p:xfrm>
              <a:off x="-644979" y="1074821"/>
              <a:ext cx="13213967" cy="609342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6" name="Complemento 5" title="Microsoft Power BI">
                <a:extLst>
                  <a:ext uri="{FF2B5EF4-FFF2-40B4-BE49-F238E27FC236}">
                    <a16:creationId xmlns:a16="http://schemas.microsoft.com/office/drawing/2014/main" id="{549512F8-8E20-B026-7278-4DBEB1C4FC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44979" y="1074821"/>
                <a:ext cx="13213967" cy="60934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53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ítulo 1">
            <a:extLst>
              <a:ext uri="{FF2B5EF4-FFF2-40B4-BE49-F238E27FC236}">
                <a16:creationId xmlns:a16="http://schemas.microsoft.com/office/drawing/2014/main" id="{9ABC8665-3F50-36AE-4037-66536B3FCE9C}"/>
              </a:ext>
            </a:extLst>
          </p:cNvPr>
          <p:cNvSpPr txBox="1">
            <a:spLocks/>
          </p:cNvSpPr>
          <p:nvPr/>
        </p:nvSpPr>
        <p:spPr>
          <a:xfrm>
            <a:off x="453081" y="2220688"/>
            <a:ext cx="4300152" cy="1450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* </a:t>
            </a:r>
            <a:r>
              <a:rPr lang="en-US" sz="9600" dirty="0">
                <a:latin typeface="+mj-lt"/>
              </a:rPr>
              <a:t>Data analysis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sz="4800" dirty="0"/>
              <a:t>B</a:t>
            </a:r>
            <a:r>
              <a:rPr lang="en-US" altLang="es-ES" sz="4800" dirty="0"/>
              <a:t>usiness information </a:t>
            </a:r>
          </a:p>
          <a:p>
            <a:endParaRPr lang="en-US" dirty="0"/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D076049E-870E-E4FB-F260-25EB023FC402}"/>
              </a:ext>
            </a:extLst>
          </p:cNvPr>
          <p:cNvGrpSpPr/>
          <p:nvPr/>
        </p:nvGrpSpPr>
        <p:grpSpPr>
          <a:xfrm>
            <a:off x="5021388" y="2561811"/>
            <a:ext cx="8026801" cy="8935278"/>
            <a:chOff x="5160587" y="-1933939"/>
            <a:chExt cx="8511638" cy="9526215"/>
          </a:xfrm>
          <a:blipFill>
            <a:blip r:embed="rId2"/>
            <a:stretch>
              <a:fillRect/>
            </a:stretch>
          </a:blipFill>
        </p:grpSpPr>
        <p:sp>
          <p:nvSpPr>
            <p:cNvPr id="121" name="Hexágono 120">
              <a:extLst>
                <a:ext uri="{FF2B5EF4-FFF2-40B4-BE49-F238E27FC236}">
                  <a16:creationId xmlns:a16="http://schemas.microsoft.com/office/drawing/2014/main" id="{FFE391BB-64DA-5956-F4B3-3D4B9B5E087E}"/>
                </a:ext>
              </a:extLst>
            </p:cNvPr>
            <p:cNvSpPr/>
            <p:nvPr/>
          </p:nvSpPr>
          <p:spPr>
            <a:xfrm rot="5400000">
              <a:off x="5058098" y="1807488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5" name="Hexágono 124">
              <a:extLst>
                <a:ext uri="{FF2B5EF4-FFF2-40B4-BE49-F238E27FC236}">
                  <a16:creationId xmlns:a16="http://schemas.microsoft.com/office/drawing/2014/main" id="{90DA14B9-46F4-AD9C-1FDC-83C670F70506}"/>
                </a:ext>
              </a:extLst>
            </p:cNvPr>
            <p:cNvSpPr/>
            <p:nvPr/>
          </p:nvSpPr>
          <p:spPr>
            <a:xfrm rot="5400000">
              <a:off x="7218202" y="1807488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6" name="Hexágono 125">
              <a:extLst>
                <a:ext uri="{FF2B5EF4-FFF2-40B4-BE49-F238E27FC236}">
                  <a16:creationId xmlns:a16="http://schemas.microsoft.com/office/drawing/2014/main" id="{1003439B-F057-472D-517B-AB15A04A1267}"/>
                </a:ext>
              </a:extLst>
            </p:cNvPr>
            <p:cNvSpPr/>
            <p:nvPr/>
          </p:nvSpPr>
          <p:spPr>
            <a:xfrm rot="5400000">
              <a:off x="9378305" y="1807488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7" name="Hexágono 126">
              <a:extLst>
                <a:ext uri="{FF2B5EF4-FFF2-40B4-BE49-F238E27FC236}">
                  <a16:creationId xmlns:a16="http://schemas.microsoft.com/office/drawing/2014/main" id="{2894B779-D743-8A6E-3294-EDD35ADC1F87}"/>
                </a:ext>
              </a:extLst>
            </p:cNvPr>
            <p:cNvSpPr/>
            <p:nvPr/>
          </p:nvSpPr>
          <p:spPr>
            <a:xfrm rot="5400000">
              <a:off x="6142904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8" name="Hexágono 127">
              <a:extLst>
                <a:ext uri="{FF2B5EF4-FFF2-40B4-BE49-F238E27FC236}">
                  <a16:creationId xmlns:a16="http://schemas.microsoft.com/office/drawing/2014/main" id="{45EBF3E2-4C27-DFB6-0021-AAF6C8D3DF06}"/>
                </a:ext>
              </a:extLst>
            </p:cNvPr>
            <p:cNvSpPr/>
            <p:nvPr/>
          </p:nvSpPr>
          <p:spPr>
            <a:xfrm rot="5400000">
              <a:off x="8303008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9" name="Hexágono 128">
              <a:extLst>
                <a:ext uri="{FF2B5EF4-FFF2-40B4-BE49-F238E27FC236}">
                  <a16:creationId xmlns:a16="http://schemas.microsoft.com/office/drawing/2014/main" id="{91C00CB7-0CA7-C310-21DC-43D43E3A6281}"/>
                </a:ext>
              </a:extLst>
            </p:cNvPr>
            <p:cNvSpPr/>
            <p:nvPr/>
          </p:nvSpPr>
          <p:spPr>
            <a:xfrm rot="5400000">
              <a:off x="10463111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" name="Hexágono 129">
              <a:extLst>
                <a:ext uri="{FF2B5EF4-FFF2-40B4-BE49-F238E27FC236}">
                  <a16:creationId xmlns:a16="http://schemas.microsoft.com/office/drawing/2014/main" id="{BDF0E8A8-A0F9-2E4E-CF10-D793D20D5DD8}"/>
                </a:ext>
              </a:extLst>
            </p:cNvPr>
            <p:cNvSpPr/>
            <p:nvPr/>
          </p:nvSpPr>
          <p:spPr>
            <a:xfrm rot="5400000">
              <a:off x="11538408" y="1807488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1" name="Hexágono 130">
              <a:extLst>
                <a:ext uri="{FF2B5EF4-FFF2-40B4-BE49-F238E27FC236}">
                  <a16:creationId xmlns:a16="http://schemas.microsoft.com/office/drawing/2014/main" id="{CDD0E537-31AF-A797-CA9F-7A7A44071509}"/>
                </a:ext>
              </a:extLst>
            </p:cNvPr>
            <p:cNvSpPr/>
            <p:nvPr/>
          </p:nvSpPr>
          <p:spPr>
            <a:xfrm rot="5400000">
              <a:off x="5058098" y="5458461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" name="Hexágono 131">
              <a:extLst>
                <a:ext uri="{FF2B5EF4-FFF2-40B4-BE49-F238E27FC236}">
                  <a16:creationId xmlns:a16="http://schemas.microsoft.com/office/drawing/2014/main" id="{A25E84D5-D857-A3F0-4651-4C22EFE5F5A9}"/>
                </a:ext>
              </a:extLst>
            </p:cNvPr>
            <p:cNvSpPr/>
            <p:nvPr/>
          </p:nvSpPr>
          <p:spPr>
            <a:xfrm rot="5400000">
              <a:off x="7218202" y="5458461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3" name="Hexágono 132">
              <a:extLst>
                <a:ext uri="{FF2B5EF4-FFF2-40B4-BE49-F238E27FC236}">
                  <a16:creationId xmlns:a16="http://schemas.microsoft.com/office/drawing/2014/main" id="{7928E6BB-C6DC-CDE2-1200-D0C9344E99F0}"/>
                </a:ext>
              </a:extLst>
            </p:cNvPr>
            <p:cNvSpPr/>
            <p:nvPr/>
          </p:nvSpPr>
          <p:spPr>
            <a:xfrm rot="5400000">
              <a:off x="9378305" y="5458461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4" name="Hexágono 133">
              <a:extLst>
                <a:ext uri="{FF2B5EF4-FFF2-40B4-BE49-F238E27FC236}">
                  <a16:creationId xmlns:a16="http://schemas.microsoft.com/office/drawing/2014/main" id="{0FE157E5-12D8-80CB-A780-55497BB76008}"/>
                </a:ext>
              </a:extLst>
            </p:cNvPr>
            <p:cNvSpPr/>
            <p:nvPr/>
          </p:nvSpPr>
          <p:spPr>
            <a:xfrm rot="5400000">
              <a:off x="6142904" y="3611617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5" name="Hexágono 134">
              <a:extLst>
                <a:ext uri="{FF2B5EF4-FFF2-40B4-BE49-F238E27FC236}">
                  <a16:creationId xmlns:a16="http://schemas.microsoft.com/office/drawing/2014/main" id="{B1E7E29C-8CE5-41D3-C301-0C2EF9DB68FF}"/>
                </a:ext>
              </a:extLst>
            </p:cNvPr>
            <p:cNvSpPr/>
            <p:nvPr/>
          </p:nvSpPr>
          <p:spPr>
            <a:xfrm rot="5400000">
              <a:off x="8303008" y="3611617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6" name="Hexágono 135">
              <a:extLst>
                <a:ext uri="{FF2B5EF4-FFF2-40B4-BE49-F238E27FC236}">
                  <a16:creationId xmlns:a16="http://schemas.microsoft.com/office/drawing/2014/main" id="{ABBB83E6-3264-9D26-4B20-7AC5C45D0594}"/>
                </a:ext>
              </a:extLst>
            </p:cNvPr>
            <p:cNvSpPr/>
            <p:nvPr/>
          </p:nvSpPr>
          <p:spPr>
            <a:xfrm rot="5400000">
              <a:off x="10463111" y="3611617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7" name="Hexágono 136">
              <a:extLst>
                <a:ext uri="{FF2B5EF4-FFF2-40B4-BE49-F238E27FC236}">
                  <a16:creationId xmlns:a16="http://schemas.microsoft.com/office/drawing/2014/main" id="{D00B27A0-0605-2DEC-925F-65C1E5311814}"/>
                </a:ext>
              </a:extLst>
            </p:cNvPr>
            <p:cNvSpPr/>
            <p:nvPr/>
          </p:nvSpPr>
          <p:spPr>
            <a:xfrm rot="5400000">
              <a:off x="11538408" y="5458461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8" name="Hexágono 137">
              <a:extLst>
                <a:ext uri="{FF2B5EF4-FFF2-40B4-BE49-F238E27FC236}">
                  <a16:creationId xmlns:a16="http://schemas.microsoft.com/office/drawing/2014/main" id="{1D5CCA13-E9E2-A476-B2A8-5DDEB7063ECC}"/>
                </a:ext>
              </a:extLst>
            </p:cNvPr>
            <p:cNvSpPr/>
            <p:nvPr/>
          </p:nvSpPr>
          <p:spPr>
            <a:xfrm rot="5400000">
              <a:off x="5058098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9" name="Hexágono 138">
              <a:extLst>
                <a:ext uri="{FF2B5EF4-FFF2-40B4-BE49-F238E27FC236}">
                  <a16:creationId xmlns:a16="http://schemas.microsoft.com/office/drawing/2014/main" id="{ADD4F34F-DCA2-13F6-A8EB-4DD2F166708C}"/>
                </a:ext>
              </a:extLst>
            </p:cNvPr>
            <p:cNvSpPr/>
            <p:nvPr/>
          </p:nvSpPr>
          <p:spPr>
            <a:xfrm rot="5400000">
              <a:off x="7218202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0" name="Hexágono 139">
              <a:extLst>
                <a:ext uri="{FF2B5EF4-FFF2-40B4-BE49-F238E27FC236}">
                  <a16:creationId xmlns:a16="http://schemas.microsoft.com/office/drawing/2014/main" id="{02658EF4-8186-AE5F-00D6-3254FC551E29}"/>
                </a:ext>
              </a:extLst>
            </p:cNvPr>
            <p:cNvSpPr/>
            <p:nvPr/>
          </p:nvSpPr>
          <p:spPr>
            <a:xfrm rot="5400000">
              <a:off x="9378306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1" name="Hexágono 140">
              <a:extLst>
                <a:ext uri="{FF2B5EF4-FFF2-40B4-BE49-F238E27FC236}">
                  <a16:creationId xmlns:a16="http://schemas.microsoft.com/office/drawing/2014/main" id="{73D60A24-EF70-B4AB-452C-CDB5D549F671}"/>
                </a:ext>
              </a:extLst>
            </p:cNvPr>
            <p:cNvSpPr/>
            <p:nvPr/>
          </p:nvSpPr>
          <p:spPr>
            <a:xfrm rot="5400000">
              <a:off x="11538410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" name="Hexágono 4">
            <a:extLst>
              <a:ext uri="{FF2B5EF4-FFF2-40B4-BE49-F238E27FC236}">
                <a16:creationId xmlns:a16="http://schemas.microsoft.com/office/drawing/2014/main" id="{E4F96105-3A8E-8D32-F5A5-B99E25FE713B}"/>
              </a:ext>
            </a:extLst>
          </p:cNvPr>
          <p:cNvSpPr/>
          <p:nvPr/>
        </p:nvSpPr>
        <p:spPr>
          <a:xfrm rot="5400000">
            <a:off x="6192363" y="1065685"/>
            <a:ext cx="1763979" cy="1624694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FBCEC668-FB57-7B9A-2F26-E3AE71B611D7}"/>
              </a:ext>
            </a:extLst>
          </p:cNvPr>
          <p:cNvSpPr/>
          <p:nvPr/>
        </p:nvSpPr>
        <p:spPr>
          <a:xfrm rot="5400000">
            <a:off x="8546151" y="1855739"/>
            <a:ext cx="1027080" cy="973207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9105967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ágono 1">
            <a:extLst>
              <a:ext uri="{FF2B5EF4-FFF2-40B4-BE49-F238E27FC236}">
                <a16:creationId xmlns:a16="http://schemas.microsoft.com/office/drawing/2014/main" id="{82250043-342B-3C09-D7AE-1A0CDA28F399}"/>
              </a:ext>
            </a:extLst>
          </p:cNvPr>
          <p:cNvSpPr/>
          <p:nvPr/>
        </p:nvSpPr>
        <p:spPr>
          <a:xfrm rot="5400000">
            <a:off x="6301327" y="3759654"/>
            <a:ext cx="1450757" cy="1391479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C5DEBC41-8089-5432-1D79-396724958A97}"/>
              </a:ext>
            </a:extLst>
          </p:cNvPr>
          <p:cNvSpPr/>
          <p:nvPr/>
        </p:nvSpPr>
        <p:spPr>
          <a:xfrm rot="5400000">
            <a:off x="8659410" y="3692275"/>
            <a:ext cx="799745" cy="726492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2001772-622F-2D3D-72F0-2C441A747443}"/>
              </a:ext>
            </a:extLst>
          </p:cNvPr>
          <p:cNvGrpSpPr/>
          <p:nvPr/>
        </p:nvGrpSpPr>
        <p:grpSpPr>
          <a:xfrm>
            <a:off x="5045883" y="-4969922"/>
            <a:ext cx="8026799" cy="8935278"/>
            <a:chOff x="5160587" y="-1933939"/>
            <a:chExt cx="8511638" cy="9526217"/>
          </a:xfrm>
          <a:blipFill>
            <a:blip r:embed="rId2"/>
            <a:stretch>
              <a:fillRect/>
            </a:stretch>
          </a:blipFill>
        </p:grpSpPr>
        <p:sp>
          <p:nvSpPr>
            <p:cNvPr id="5" name="Hexágono 4">
              <a:extLst>
                <a:ext uri="{FF2B5EF4-FFF2-40B4-BE49-F238E27FC236}">
                  <a16:creationId xmlns:a16="http://schemas.microsoft.com/office/drawing/2014/main" id="{B473C624-D65D-0F53-A1FE-784A6991201B}"/>
                </a:ext>
              </a:extLst>
            </p:cNvPr>
            <p:cNvSpPr/>
            <p:nvPr/>
          </p:nvSpPr>
          <p:spPr>
            <a:xfrm rot="5400000">
              <a:off x="5058098" y="180748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Hexágono 5">
              <a:extLst>
                <a:ext uri="{FF2B5EF4-FFF2-40B4-BE49-F238E27FC236}">
                  <a16:creationId xmlns:a16="http://schemas.microsoft.com/office/drawing/2014/main" id="{9D286D6D-3E9A-BF91-63B7-5A490902A29E}"/>
                </a:ext>
              </a:extLst>
            </p:cNvPr>
            <p:cNvSpPr/>
            <p:nvPr/>
          </p:nvSpPr>
          <p:spPr>
            <a:xfrm rot="5400000">
              <a:off x="7218202" y="180748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Hexágono 6">
              <a:extLst>
                <a:ext uri="{FF2B5EF4-FFF2-40B4-BE49-F238E27FC236}">
                  <a16:creationId xmlns:a16="http://schemas.microsoft.com/office/drawing/2014/main" id="{86F5F66B-3011-C3E7-B546-16427D493648}"/>
                </a:ext>
              </a:extLst>
            </p:cNvPr>
            <p:cNvSpPr/>
            <p:nvPr/>
          </p:nvSpPr>
          <p:spPr>
            <a:xfrm rot="5400000">
              <a:off x="9378306" y="180748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Hexágono 7">
              <a:extLst>
                <a:ext uri="{FF2B5EF4-FFF2-40B4-BE49-F238E27FC236}">
                  <a16:creationId xmlns:a16="http://schemas.microsoft.com/office/drawing/2014/main" id="{DDC55042-EA64-CD44-DF30-EF720FDBAFA9}"/>
                </a:ext>
              </a:extLst>
            </p:cNvPr>
            <p:cNvSpPr/>
            <p:nvPr/>
          </p:nvSpPr>
          <p:spPr>
            <a:xfrm rot="5400000">
              <a:off x="6142905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Hexágono 8">
              <a:extLst>
                <a:ext uri="{FF2B5EF4-FFF2-40B4-BE49-F238E27FC236}">
                  <a16:creationId xmlns:a16="http://schemas.microsoft.com/office/drawing/2014/main" id="{BA50D6F6-5C87-83C2-ECE4-0878C656D1EE}"/>
                </a:ext>
              </a:extLst>
            </p:cNvPr>
            <p:cNvSpPr/>
            <p:nvPr/>
          </p:nvSpPr>
          <p:spPr>
            <a:xfrm rot="5400000">
              <a:off x="8303009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Hexágono 9">
              <a:extLst>
                <a:ext uri="{FF2B5EF4-FFF2-40B4-BE49-F238E27FC236}">
                  <a16:creationId xmlns:a16="http://schemas.microsoft.com/office/drawing/2014/main" id="{9A4CDD23-801D-B2E2-3358-52A256FC6A21}"/>
                </a:ext>
              </a:extLst>
            </p:cNvPr>
            <p:cNvSpPr/>
            <p:nvPr/>
          </p:nvSpPr>
          <p:spPr>
            <a:xfrm rot="5400000">
              <a:off x="10463113" y="-39355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Hexágono 10">
              <a:extLst>
                <a:ext uri="{FF2B5EF4-FFF2-40B4-BE49-F238E27FC236}">
                  <a16:creationId xmlns:a16="http://schemas.microsoft.com/office/drawing/2014/main" id="{04D580A7-F16B-DA4F-9C7E-D502942906A3}"/>
                </a:ext>
              </a:extLst>
            </p:cNvPr>
            <p:cNvSpPr/>
            <p:nvPr/>
          </p:nvSpPr>
          <p:spPr>
            <a:xfrm rot="5400000">
              <a:off x="11538410" y="180748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Hexágono 11">
              <a:extLst>
                <a:ext uri="{FF2B5EF4-FFF2-40B4-BE49-F238E27FC236}">
                  <a16:creationId xmlns:a16="http://schemas.microsoft.com/office/drawing/2014/main" id="{4D59CA69-9B90-E30B-FE7F-D3F70B4BF06F}"/>
                </a:ext>
              </a:extLst>
            </p:cNvPr>
            <p:cNvSpPr/>
            <p:nvPr/>
          </p:nvSpPr>
          <p:spPr>
            <a:xfrm rot="5400000">
              <a:off x="5058098" y="5458463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Hexágono 12">
              <a:extLst>
                <a:ext uri="{FF2B5EF4-FFF2-40B4-BE49-F238E27FC236}">
                  <a16:creationId xmlns:a16="http://schemas.microsoft.com/office/drawing/2014/main" id="{C2DC572C-8C77-6874-3CDD-E4CD6DF72EEC}"/>
                </a:ext>
              </a:extLst>
            </p:cNvPr>
            <p:cNvSpPr/>
            <p:nvPr/>
          </p:nvSpPr>
          <p:spPr>
            <a:xfrm rot="5400000">
              <a:off x="7218202" y="5458463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Hexágono 13">
              <a:extLst>
                <a:ext uri="{FF2B5EF4-FFF2-40B4-BE49-F238E27FC236}">
                  <a16:creationId xmlns:a16="http://schemas.microsoft.com/office/drawing/2014/main" id="{99C43DD9-70BF-A951-6229-5A96BB90E9F4}"/>
                </a:ext>
              </a:extLst>
            </p:cNvPr>
            <p:cNvSpPr/>
            <p:nvPr/>
          </p:nvSpPr>
          <p:spPr>
            <a:xfrm rot="5400000">
              <a:off x="9378306" y="5458463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Hexágono 14">
              <a:extLst>
                <a:ext uri="{FF2B5EF4-FFF2-40B4-BE49-F238E27FC236}">
                  <a16:creationId xmlns:a16="http://schemas.microsoft.com/office/drawing/2014/main" id="{43AEC0DE-526E-DCEC-2FD0-7D07D738ADAA}"/>
                </a:ext>
              </a:extLst>
            </p:cNvPr>
            <p:cNvSpPr/>
            <p:nvPr/>
          </p:nvSpPr>
          <p:spPr>
            <a:xfrm rot="5400000">
              <a:off x="6142905" y="361161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Hexágono 15">
              <a:extLst>
                <a:ext uri="{FF2B5EF4-FFF2-40B4-BE49-F238E27FC236}">
                  <a16:creationId xmlns:a16="http://schemas.microsoft.com/office/drawing/2014/main" id="{48E89840-C212-A78C-333C-4DDC8AD48B5E}"/>
                </a:ext>
              </a:extLst>
            </p:cNvPr>
            <p:cNvSpPr/>
            <p:nvPr/>
          </p:nvSpPr>
          <p:spPr>
            <a:xfrm rot="5400000">
              <a:off x="8303009" y="361161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3A478E08-F827-623B-883B-065B15C5D152}"/>
                </a:ext>
              </a:extLst>
            </p:cNvPr>
            <p:cNvSpPr/>
            <p:nvPr/>
          </p:nvSpPr>
          <p:spPr>
            <a:xfrm rot="5400000">
              <a:off x="10463113" y="3611619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8644A19F-5BE1-B019-085B-84DEA6D5B08F}"/>
                </a:ext>
              </a:extLst>
            </p:cNvPr>
            <p:cNvSpPr/>
            <p:nvPr/>
          </p:nvSpPr>
          <p:spPr>
            <a:xfrm rot="5400000">
              <a:off x="11538410" y="5458463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Hexágono 18">
              <a:extLst>
                <a:ext uri="{FF2B5EF4-FFF2-40B4-BE49-F238E27FC236}">
                  <a16:creationId xmlns:a16="http://schemas.microsoft.com/office/drawing/2014/main" id="{E8F9DDDA-0112-C35A-DC55-EE68CC6BE10D}"/>
                </a:ext>
              </a:extLst>
            </p:cNvPr>
            <p:cNvSpPr/>
            <p:nvPr/>
          </p:nvSpPr>
          <p:spPr>
            <a:xfrm rot="5400000">
              <a:off x="5058098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ADAEC4E1-8A41-4810-2B62-10D72A6E0356}"/>
                </a:ext>
              </a:extLst>
            </p:cNvPr>
            <p:cNvSpPr/>
            <p:nvPr/>
          </p:nvSpPr>
          <p:spPr>
            <a:xfrm rot="5400000">
              <a:off x="7218202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8B200F04-ED6A-1978-5360-7B83E8AB372C}"/>
                </a:ext>
              </a:extLst>
            </p:cNvPr>
            <p:cNvSpPr/>
            <p:nvPr/>
          </p:nvSpPr>
          <p:spPr>
            <a:xfrm rot="5400000">
              <a:off x="9378306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Hexágono 21">
              <a:extLst>
                <a:ext uri="{FF2B5EF4-FFF2-40B4-BE49-F238E27FC236}">
                  <a16:creationId xmlns:a16="http://schemas.microsoft.com/office/drawing/2014/main" id="{9883DA19-BF0D-9256-45BE-8843F37ADF12}"/>
                </a:ext>
              </a:extLst>
            </p:cNvPr>
            <p:cNvSpPr/>
            <p:nvPr/>
          </p:nvSpPr>
          <p:spPr>
            <a:xfrm rot="5400000">
              <a:off x="11538410" y="-1831450"/>
              <a:ext cx="2236304" cy="2031326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Título 1">
            <a:extLst>
              <a:ext uri="{FF2B5EF4-FFF2-40B4-BE49-F238E27FC236}">
                <a16:creationId xmlns:a16="http://schemas.microsoft.com/office/drawing/2014/main" id="{737221A8-0027-7D4B-D460-7416EFD4B9F7}"/>
              </a:ext>
            </a:extLst>
          </p:cNvPr>
          <p:cNvSpPr txBox="1">
            <a:spLocks/>
          </p:cNvSpPr>
          <p:nvPr/>
        </p:nvSpPr>
        <p:spPr>
          <a:xfrm>
            <a:off x="453080" y="2220688"/>
            <a:ext cx="4474519" cy="1450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* </a:t>
            </a:r>
            <a:r>
              <a:rPr lang="en-US" sz="9600" dirty="0">
                <a:latin typeface="+mj-lt"/>
              </a:rPr>
              <a:t>Data analysis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Focus in r</a:t>
            </a:r>
            <a:r>
              <a:rPr lang="en-US" altLang="es-ES" sz="4800" dirty="0"/>
              <a:t>elevant information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14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522" y="177393"/>
            <a:ext cx="9952956" cy="61175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Filter and aggregate data </a:t>
            </a:r>
          </a:p>
        </p:txBody>
      </p:sp>
      <p:pic>
        <p:nvPicPr>
          <p:cNvPr id="10" name="Gráfico 9" descr="Base de datos contorno">
            <a:extLst>
              <a:ext uri="{FF2B5EF4-FFF2-40B4-BE49-F238E27FC236}">
                <a16:creationId xmlns:a16="http://schemas.microsoft.com/office/drawing/2014/main" id="{BFE0D75C-DB3D-300E-2E64-B932FBB7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4876" y="4812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Complemento 2" title="Microsoft Power BI">
                <a:extLst>
                  <a:ext uri="{FF2B5EF4-FFF2-40B4-BE49-F238E27FC236}">
                    <a16:creationId xmlns:a16="http://schemas.microsoft.com/office/drawing/2014/main" id="{AF18FDC9-E272-4804-675B-90E4B612A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7071214"/>
                  </p:ext>
                </p:extLst>
              </p:nvPr>
            </p:nvGraphicFramePr>
            <p:xfrm>
              <a:off x="0" y="659730"/>
              <a:ext cx="12560968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Complemento 2" title="Microsoft Power BI">
                <a:extLst>
                  <a:ext uri="{FF2B5EF4-FFF2-40B4-BE49-F238E27FC236}">
                    <a16:creationId xmlns:a16="http://schemas.microsoft.com/office/drawing/2014/main" id="{AF18FDC9-E272-4804-675B-90E4B612A4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659730"/>
                <a:ext cx="12560968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078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1157075-C70F-E4E3-BBD0-AE4DD34ECAE7}"/>
              </a:ext>
            </a:extLst>
          </p:cNvPr>
          <p:cNvSpPr txBox="1">
            <a:spLocks/>
          </p:cNvSpPr>
          <p:nvPr/>
        </p:nvSpPr>
        <p:spPr>
          <a:xfrm>
            <a:off x="448498" y="1181152"/>
            <a:ext cx="4612822" cy="4162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Temporary series modeling and best model selection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6FF3C5-D6E3-B75B-D731-AFB48D2C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71" y="-1046375"/>
            <a:ext cx="8436989" cy="74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724" y="286603"/>
            <a:ext cx="9952956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Model errors</a:t>
            </a:r>
          </a:p>
        </p:txBody>
      </p:sp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A795B2BE-0189-D4E5-D2A8-DB6D37F6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108" y="2063975"/>
            <a:ext cx="4506017" cy="788483"/>
          </a:xfrm>
        </p:spPr>
        <p:txBody>
          <a:bodyPr>
            <a:normAutofit/>
          </a:bodyPr>
          <a:lstStyle/>
          <a:p>
            <a:pPr algn="ctr"/>
            <a:r>
              <a:rPr lang="en-US" sz="2800" spc="-50" dirty="0">
                <a:latin typeface="+mj-lt"/>
                <a:ea typeface="+mj-ea"/>
                <a:cs typeface="+mj-cs"/>
              </a:rPr>
              <a:t>Spain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EC4BAA-0289-CADB-5444-B9D3F871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63" y="2667028"/>
            <a:ext cx="4686453" cy="2827581"/>
          </a:xfrm>
          <a:prstGeom prst="rect">
            <a:avLst/>
          </a:prstGeom>
        </p:spPr>
      </p:pic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7C060045-E10A-D67F-86A6-D48D3A4E0110}"/>
              </a:ext>
            </a:extLst>
          </p:cNvPr>
          <p:cNvSpPr txBox="1">
            <a:spLocks/>
          </p:cNvSpPr>
          <p:nvPr/>
        </p:nvSpPr>
        <p:spPr>
          <a:xfrm>
            <a:off x="5518125" y="1977840"/>
            <a:ext cx="4686453" cy="7884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pc="-50" dirty="0">
                <a:latin typeface="+mj-lt"/>
                <a:ea typeface="+mj-ea"/>
                <a:cs typeface="+mj-cs"/>
              </a:rPr>
              <a:t>Portugal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001625-90DC-1859-CE8B-070A271B5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-2466"/>
          <a:stretch/>
        </p:blipFill>
        <p:spPr>
          <a:xfrm>
            <a:off x="1367646" y="2667028"/>
            <a:ext cx="4506017" cy="28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650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webextension1.xml><?xml version="1.0" encoding="utf-8"?>
<we:webextension xmlns:we="http://schemas.microsoft.com/office/webextensions/webextension/2010/11" id="{94996684-06A5-4B6F-988A-F3A0B0B1C6DD}">
  <we:reference id="wa200003233" version="2.0.0.3" store="es-E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627bNhR+lUJ/sgFCoYvlS/45no0Gq9cg7rINQ1AckUc2W1kUKNqNF/ih9gx9sR5Slmu7TpyL3SZA/hgieXiuH79DydcOF0WewuwPGKNz7PRBMeBSvfId18nKuRMpP41BfUqChEFUhxA9HkEYeXEQkZTMtZBZ4RxfOxrUEPWFKCaQGoU0+e+l60CansHQjBJIC3SdHFUhM0jFf1gK05JWE5y7Dl7lqVRgVA40aDRqpyROY3LFfx2SRWBaTHGATJez55hLpaux6xTlk3VpfY0mEpFq0mce41n3Klfk43UVas8uNgLwk9ALm1ESNBqtOMEQSa2e5UamQ14NpRIMUpos1RltF5WXgev0lBxbvYu0MpLsZlromVWQYsZBCUmz761Sb05p+muECu2ujsy4qBw+tb/GUyyKMiwrkk7GGytmNJATxfAck28Da39OuT1TkjJvfWh/+V++6onCBDE3xi8gndh6ke63gkKiBROUmSb5o94/gRf4R1b4NpFgt0hoRS7n9FMWfMX9O4W1LZO3xuc6I/m5o5Aqx51j39qdWuBRpjWIbAGIerMRBX7T41691owjL4QgvhkzW/Hw48Px5u7SlzafQsZo9lCO9LF4lB/t4VDhECpsdx/hJLEKBw3dvzvdt5tuFiORjzHThV3oTbLF8fe+d9pgoRDZMF1QkSUc+1QeTScXU6nfQ5waDpDxR6ISgwTaJhVHdTKzYPhNqIpjfPdRcd0VBebUlkxIIh9XKU9+vgdH3NsumS0V79fIGrIMObhOWAvjKKjxwGt5HtZrUdSMdh7Hn3sEdqKpSAWjfrGKJGeM1DbNg8GzjSUvzQks1yW3y2hD3c6sJ1AIZoiVHBDFaUY9k1waYFoCo79bhWnAZr/N/g3QWnaJg9adbhdB4Pte6EU+XTMarO55RtutidV4pWN5tX5GjTYfk0at3gLWxJiQ1PCZ33jiKHKfV3N5hqSeUs/vjEDpn83pazi4kdIXMJgd+uSxRq0Wh/WgxupJM44BMYAfeAG6rfoDVNMPTPIX0t13OsvSe/RS16wnrRb4nNWZF8cYPpwm90gJg3bnQ6fdb5+3N2Og3RtU4H9/13+G/OUfpAE88HDdJX9K6NEYtWAW5Zjop5LVczEcWWcGjDbw7rQ8fd0nV37rn/laYgbvaAtoSSctfADZxaDu09mCzc72Us0DVvMQHf7uNE9YohSmVRqLqlFZo0ZHH3KzsKrx9VKFESpMZKe8zOU4p2tFUWW2Gv0uMgNUdwmdA9HUEg3bOrPfenNU9VWXer2GRZt3BpPxL2vxLSv5q3NpylM2vG+u9pebr1d475D9mO5hwEbIbTSnGselMcHRaBKLu8AzLIXrTM3sAmWe+aDberO8gSAmcbMV+3T18LERxCEPdt9A9viCJCeZVia7G6F23v35cuncVxovrd359qzIiS5yYHgGGW7JDoUEGUe+Izz7J8Myvvn8K0hTMczkGAAA&quot;"/>
    <we:property name="creatorSessionId" value="&quot;e6b6cbf5-0dbc-41da-83b5-64ad61615e13&quot;"/>
    <we:property name="creatorTenantId" value="&quot;5b885e90-e2fe-4cb8-b2d5-3f4256552b90&quot;"/>
    <we:property name="creatorUserId" value="&quot;1003000080981C78&quot;"/>
    <we:property name="datasetId" value="&quot;5cb73292-635b-4717-a2b0-3378b14fa946&quot;"/>
    <we:property name="embedUrl" value="&quot;/reportEmbed?reportId=3cfd6679-87a3-41ac-9273-1c99352d8032&amp;config=eyJjbHVzdGVyVXJsIjoiaHR0cHM6Ly9XQUJJLU5PUlRILUVVUk9QRS1JLVBSSU1BUlktcmVkaXJlY3QuYW5hbHlzaXMud2luZG93cy5uZXQiLCJlbWJlZEZlYXR1cmVzIjp7Im1vZGVybkVtYmVkIjp0cnVlLCJ1c2FnZU1ldHJpY3NWTmV4dCI6dHJ1ZX19&amp;disableSensitivityBanner=true&quot;"/>
    <we:property name="initialStateBookmark" value="&quot;H4sIAAAAAAAAA+1YzW7bOBB+lUKXXoQFJVmSnZvjlYGidRLE2XQXiyKgqJHNQhYFinbjBn6oPsO+WIeknSaO45/EbpNFL4Y4HA5nht98Q/PGyXhdFXR6QkfgHDk9KhnNhHzjOa5TWtnx6en7Xvv8/dVJu5egWFSKi7J2jm4cReUA1CWvx7TQFlD47yfXoUVxRgd6lNOiBtepQNaipAX/ClYZp5Qcw8x14LoqhKTaZF9RBdrsBNVxjHt7fwS4I2WKT6APTFnpOVRCqsXYdWr7ZVy6P4eCnBcK7enPdJpcVxJ9vFnE1jWTsU+9PCBBM8z9OG6lOQSAZtW00jod9GogJGe0QKE1p61dLrz0XacrxcjYneeRoWZSKq6mxkABZUYlFyi9MEbJDNP0cQgSzKqOKDO+cPid+dWeQl3bsIxKMR4tzehRX4wlg3PIfwzM/jPM7ZkUmHnjQ/u/b+JNl9c6iJne/JIWY3NeaPsDx5BwQgelxaj/tvuPT3zvrVFep+JvVgmMyqcZ/tgDv+P+VmGtyuTa+FxnKL50JODJZc6RZ/adGOBhphXl5RwQUTMOfa9JMhI1mmlIAuqnj2NmJR5+fjhk5t760s4mtGQoPZQjPaif5Ud7MJAwoAtsJ89wElklo4omf3eSD8tu1kNejaBUtZnojst5+ZOHTmss1LwcFHMqMoRjvmxpOhWfCHVB00JzgEg/I5VoJOAyITOQx1MDhj+5XHCM5z4rrm1RoKvWMiGqfL5LeeLLDhyx8764rTW8303uIUuTg+sEjSAN/UbmkxYhEDXCsBluLMdfWwIb0VQXnGG/uIskZwTYNvWHxrOJpbLbcbDzIjPTYEJdzazHtOZMEys6wOt3JfZMdKkPhQVGb7MJ3YD1epP9R6B12yUOeu5ZSH3f80hAQi8IScwiQrS1tYlVcK1ScX2/RrU1D/K4EbUoa0KKSIo95sUvHEXu62our5DUC+z5nSGV6ldz+j0cPErpcxhMD115LG400iDyGyzKm2lKAXz6Ey9A606/D3JyxUT2m3T3nU579IRkYTPKWy3qZSxiJE0heDpN7pES+u3OVaeN/zjbyzHg6iUq8B7e9V8hf3kHaQBPLK5t8ie5Go5AcWZQDrl6KVk954OhcabPcEGWTGz1JS/u+I1/+rVED05xCVUCKy14AtmlVO7S2fzlzvb7NA94mofo8DvRPECeNluph/zuQeynQeZvpvk93kLFuFRSt9glRzunf+29sw+gtP32QXP/8Wr3lPe72xi2eb47Eephcg7ypmdTuMVbXtI/u32Cs7jQq/6/96ANoLNpmK3GkBiruqIMzmgJK7KDIdEy02BdG55597b5Qfhy/Za0Qz5ms+9FwACKmBcAAA==&quot;"/>
    <we:property name="isFiltersActionButtonVisible" value="true"/>
    <we:property name="pageDisplayName" value="&quot;K_S1&quot;"/>
    <we:property name="pageName" value="&quot;ReportSection&quot;"/>
    <we:property name="pptInsertionSessionID" value="&quot;7A866DA5-40B5-4FA2-9D26-E861F015AC18&quot;"/>
    <we:property name="reportEmbeddedTime" value="&quot;2023-09-18T15:28:51.142Z&quot;"/>
    <we:property name="reportName" value="&quot;FORECASTDATA&quot;"/>
    <we:property name="reportState" value="&quot;CONNECTED&quot;"/>
    <we:property name="reportUrl" value="&quot;/groups/me/reports/3cfd6679-87a3-41ac-9273-1c99352d8032/ReportSection?experience=power-bi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38759C00-9128-44D5-821E-B4C756A978AE}">
  <we:reference id="wa200003233" version="2.0.0.3" store="es-E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zW7jNhB+lYUuezEKUhJJMTfHtdEFNo0Rt2mLIliMyJGjjSwZlJzGG/ih+gx9sY4oJ02yTuJi10kOvhgiOZrf7xtS9HVg83pewPJnmGFwEByBM2Ar944HvaDs5g6r6mIG7kICZpmJmGJaARoECBOSquZNXpV1cHAdNOCm2Jzm9QKKViFN/hnwFGKbMKUNhEqlsYglBme9AIpiDNNWJoOixl4wR1dXJRT5F+xU0FLjFrjqBXg1LyoHraFJAw22xi5JnMbkIP8hIj/ANPklTtA03ewJzivXrMcpA2sQVaxACNRCMMHonbpb9c4/L09CWV40ZLd9TJfDq7mjCK9vEjXyi5zEjQ4tV8ZqI1nGdWuqWc5bmQF5P61cbqCgyU5dq+30JpqwF4xcNfN610UxJDksm7xZegUFlhZcXtHsL14pW1E6fztHh/6tQVXavEvCdfDB/7aeYl13oXqRYjF7sNKOJtXCGTzB7L+Bt7+iGoxdRRXyPvT/+bt6N8rrNohVa/wUioWvNun+mFNItNAG1U6T/PvRHyEL+Xsv/JRI+LxI5EXOVvTTAeOO+1uFtSmTT8bXC86rvwYOqXI2OODe7qUHKGW6gbxcAyIKIxnKLM0SLQXYiEWRN1jn5bRYQ9oD1z91pQsavGrS6qrlUfqZsNdqWrU2Qes0YZnhEAsCIegU+ZYIxDhVChNmeZhEkMXKsvgxBL58Atmq99DfDFCmUivFudHcMJ3cYUzfXkJp6M1dOXuE9fa+ygzIQ5NoHhtKa5YxJbbwtT+dOpzCDSuH3xAI9U0LDQx/Hww/Pgxl8onrn/zkaFGuGyH7OqgWwU+isiBQD87BNfdxSQNn0R0uPeZ+zN1Ns+W9bwppy9q0nabr8iTx+U7rXkN6uX1v+7+mzzwnFZcKjUwUhlwoLrgwYs/JV+dkLFhkNeMqhrYHM4RYviVODgfHR3tS7oqUJhE6M2miiWE8kaCMhD0pX52UIsqk4EmSpDxGFYGxqXlLpBzPwVzsWbkrVuowtcIokRolZayoLye4Z+Wrs1JmmFoWJoZZE1FtrJXxm2Klw9melLsi5carmEdJ+f0JVy3KxuVYP3R1cPzrBuw+W+W6yA26eyUOZuimPqYplt0FAkUy70y1lm+jvf+0/fXLbQyvdvvSZWuLW5fx8cmT9ynDyfjOZUqHz5abG3I2q6zPKnpwbFZ3CHVuWoWdukewfuv0d0ZPh3CQSZapzCquQxlJYXWk9tvO6287TAmbaDoCGsO4ZSnHN7XtHDf7TWdXm45kIROJNfQtIDkDiya2W1IyjAjZOkqlyHSmYh2r+IVhM+kPPg36R/2T/sNI6e3nMMO/5uy+x+ysx0RogZKrMaUNQFgTA2zj64v1mA/7FrObFuO7zKYjYLVoavrKxzGUuOFMQziA0qJ95lzj/528PdWsVv8CtjuwpTMdAAA=&quot;"/>
    <we:property name="creatorSessionId" value="&quot;4728120e-562c-4907-aae7-717c6f45cad3&quot;"/>
    <we:property name="creatorTenantId" value="&quot;5b885e90-e2fe-4cb8-b2d5-3f4256552b90&quot;"/>
    <we:property name="creatorUserId" value="&quot;1003000080981C78&quot;"/>
    <we:property name="datasetId" value="&quot;5cb73292-635b-4717-a2b0-3378b14fa946&quot;"/>
    <we:property name="embedUrl" value="&quot;/reportEmbed?reportId=3cfd6679-87a3-41ac-9273-1c99352d8032&amp;config=eyJjbHVzdGVyVXJsIjoiaHR0cHM6Ly9XQUJJLU5PUlRILUVVUk9QRS1JLVBSSU1BUlktcmVkaXJlY3QuYW5hbHlzaXMud2luZG93cy5uZXQiLCJlbWJlZEZlYXR1cmVzIjp7Im1vZGVybkVtYmVkIjp0cnVlLCJ1c2FnZU1ldHJpY3NWTmV4dCI6dHJ1ZX19&amp;disableSensitivityBanner=true&quot;"/>
    <we:property name="initialStateBookmark" value="&quot;H4sIAAAAAAAAA+1Z3W7bNhR+lUI3vTEGUhJJMXeO52BF6yZItmzDEARH5JGjTpEMSs7iBn6oPcNebIeU06VpGntoneTCN4FJHp3f7/tCyzeRLdtZBYv3cInRXjQBZ8A27hWPBlHd7+0fHr6dDI/fnr8fTsa03cy6sqnbaO8m6sBNsTst2zlU3gNt/nE2iKCqjmDqVwVULQ6iGbq2qaEqP2JvTEedm+NyEOH1rGoceJcnHXTo3V6ROa0pNv8hoYhguvIKT9B0/e4xzhrXrdY5A2sQVapACNRCMMHombY/DWmutyejoqw6ius/5ovx9cxRLTe3PTgIh5zMjY4tV8ZqI1nBtQ/VLWbeZkTZTxtXGqhos3fnvZ3eVhMPogPXXAa/q34bshzXXdktgoMKawuubGj35+CULamdv16gw/DUqKlt2TfhJnoT/vpMsW37UoNJNb+8d+JXJ83cGTzG4r9FiL+kGRy5hiYUchj+83fz6qBsfRFLH/wUqnmYK/l+V1JJdOCL8ttk//rg95jF/HUwfswkXm+SBJOzJf3pgXEn/Y3KeqiTj9Y3iC6av0YOaXI22uMh7lUAKHW6g7JeASKJExnLIi8yLQXYhCVJCNiW9bRaQToAN3zqRxd1eN3lzbVnTP6BsOc9LX1M0DrPWGE4pIJACDpHviECMc2VwoxZHmcJFKmyLP0aAp++gWw5uJ9vAShzqZXi3GhumM7uMGZor6A29OS2kp1gu3musgDK0GSap4baWhRMiQ1yHU6nDqdwy8rxNxRCummhg/Fvo/G7+6WcnHP9U9g8mNcrIWRfFuUR/CgqKwL16AJc9zkuaeEsuv1FwNyPpbsVWz74ppI2nI1Xml7lyeLDHeleQXqxubb939BngZOKS4VGZgpjLhQXXBix4+SzczIVLLGacZWC12CGkMqXxMnx6HCyI+W2SGkyoQuTZ5oYxjMJykjYkfLZSSmSQgqeZVnOU1QJGJubl0TKoxmYP3es3BYrdZxbYZTIjZIyVaTLGe5Y+eyslAXmlsWZYdYkNBtrZfqiWOnwckfKbZGS55DajCltIFYqT0UqHyHl9ydcM687V2J7P9XR4S8PYHftlNuqNOg+G3F0iW4aavIgC2XM+jg+rD9vbDjGUOXD7xn2oS2Nf80QXjIsvzK0T+88vnMb+lGBzIpCFVZxHctECqsTtdPP59dP+rpvM013GWMYtyzn+KL087Dbqee21FOymInMGrrUSs7AoknthpSME0K2TnIpCl2oVKcqfWLYnAxH56PhZHg8vF8pPb0OM/xLzu40Zmsak6AFaq7GnP4BCGtSgE1yfTKNebOTmO1ITFCZh+4yzbxr6esqHkGND9xpCAdQW7Rr7jXhZ7YoBKFZlHm17iLkf3z7dAtaLv8FWqDEgQccAAA=&quot;"/>
    <we:property name="isFiltersActionButtonVisible" value="true"/>
    <we:property name="pageDisplayName" value="&quot;K_S2&quot;"/>
    <we:property name="pageName" value="&quot;ReportSectionb0adcee747a55e955050&quot;"/>
    <we:property name="pptInsertionSessionID" value="&quot;7A866DA5-40B5-4FA2-9D26-E861F015AC18&quot;"/>
    <we:property name="reportEmbeddedTime" value="&quot;2023-09-18T15:34:51.192Z&quot;"/>
    <we:property name="reportName" value="&quot;FORECASTDATA&quot;"/>
    <we:property name="reportState" value="&quot;CONNECTED&quot;"/>
    <we:property name="reportUrl" value="&quot;/groups/me/reports/3cfd6679-87a3-41ac-9273-1c99352d8032/ReportSectionb0adcee747a55e955050?experience=power-bi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556A561-3615-4AC6-8DFB-C2F0DEE08D1E}">
  <we:reference id="wa200003233" version="2.0.0.3" store="es-E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zW7bOBB+lUKXXNwFRdmSnFvq2sBi090g9qYFiqAYiSOZrSwKFOXGDfxQfYZ9sQ4puUlce502QdpDBR/4M/zm9+OY156QdVXA6m9YoHfsvQKdglD6me/1vLJde6HUhwXoD2EYsiDyeRqECUISMcaslKqMVGXtHV97BnSO5kLWDRQWkBbfXvY8KIozyO0sg6LGnlehrlUJhfyErTBtGd3guufhVVUoDRZyasCghV2SOM3JFP+PgDRCauQSp5iadvUcK6VNN0/FII19hAxiwYfAEh4LOlO3u87Mw/IklMnCkF47TFbjq0qTL9ebkEzcZjCMQj/hOIh9EYWRGPo8JFVmVVmZE7GEMkWrvMWyUBcbV3jPm2i1cKBd7FOSHJdGmhVNRlBgKUBLRaszh8jWFMvXc9ToTo1UKWQbATtZVCRcb8/+kiV54/e8U8xMu1U0CydkfcK67gCmqtEpnmN2M3EmrSknZ1pRxpxZL21K7Nq5zOcO0K5MK9gBeSrJaSic21A0Fk+QsJELPOKMs+cseh74M8aO3e/I4c5o999SEvRgbb/LtiZuwd7Lg11x3OfKXH0caaSZjdS6t5VknsQQ+TFPhhhhkPTTvohvkjyiY7nSMiU/fyzPqimNlkSO+6T5zy2/607kQTltTVjRMil2mbKwb3cm8IhSLcsjJ7tH4oy41eRQOKHLx0jh1xDtNXw7iVbl0t0sFD5DFm+YjH4/7Af9LMCEQ0DUhWw/2b8l8l03TvJcYw6b5Iwf4CNdkcQNGL8ZjU+33aznslpgaVr/J03Z3Xts229mi3dnYT4hg24b8RSRIwkh27t9inopU6x3RnEyfTf7Z3Y4hLZ0alnmRdeaXANyo5aeXkHVNJqDNrb3Je+pi9i6oVNKC9QvVq50Xkq9aU90+T7Ev4Pht6xtOyLtvb/V5roSWN3/jri/UsvrnjdkPBoMoqyfZFkahSGPh9zi/G/8DF6ZRF3djZ5FC3wcxjE1VZ4NfGR037LwIDmfos5P/vusnk1kbXX8ULk/liGvsH6QHb/ehXWQbZVcKjODpMCfTbe7VbCXdefq43d05e/WS2pb4MdVcqeyWnILn0qIDZBnfcGiYJACx990/EXp+ORd8Dcvfw4vHTVv4u0tkJ7cdqAaU1eQ4hmU7cOhalHs/2bapsqDUqDoxnrPA8090L3u5UXfF9TT42MgEAAA&quot;"/>
    <we:property name="creatorSessionId" value="&quot;b5224bff-e68d-4740-af25-e59c0457b959&quot;"/>
    <we:property name="creatorTenantId" value="&quot;5b885e90-e2fe-4cb8-b2d5-3f4256552b90&quot;"/>
    <we:property name="creatorUserId" value="&quot;1003000080981C78&quot;"/>
    <we:property name="datasetId" value="&quot;5cb73292-635b-4717-a2b0-3378b14fa946&quot;"/>
    <we:property name="embedUrl" value="&quot;/reportEmbed?reportId=3cfd6679-87a3-41ac-9273-1c99352d8032&amp;config=eyJjbHVzdGVyVXJsIjoiaHR0cHM6Ly9XQUJJLU5PUlRILUVVUk9QRS1JLVBSSU1BUlktcmVkaXJlY3QuYW5hbHlzaXMud2luZG93cy5uZXQiLCJlbWJlZEZlYXR1cmVzIjp7Im1vZGVybkVtYmVkIjp0cnVlLCJ1c2FnZU1ldHJpY3NWTmV4dCI6dHJ1ZX19&amp;disableSensitivityBanner=true&quot;"/>
    <we:property name="initialStateBookmark" value="&quot;H4sIAAAAAAAAA+1X227bOBD9lYIveXEXutiWnDfXtYFFkiawvd0FiqAYiSOZhSwKFOXGDfxR+w37Yzsk5U3iteu0CdI+VPADL8Mz18MxbxkXdVXA+h0skZ2yC1ApcKle+azDSrf25vLy7GI4Pfv4bngxpmVZaSHLmp3eMg0qR/1e1A0UBoEWP1x3GBTFFeRmlkFRY4dVqGpZQiG+oBOmLa0a3HQY3lSFVGAgZxo0GtgVidOcdPu/haQRUi1WOMNUu9UpVlLpdp7yXhr7CBnEPBiAlwQxpzO127VmHpcnoUwUmvSaYbIe31SKfLndxmBiN8NB1PeTAHuxz6N+xAd+0CdVel0ZmSFfQZmiUe6wDNT7rStBh02UXFrQNtgpSY5LLfSaJiMosOSghKTVuUX0NhTLPxeo0J4ayZILFwEzWVYkXO/OzkRJ3vgddo6ZdltFs7RCxies6xZgJhuV4hSzu4k1aUM5uVKSMmbNemtSYtamIl9YQLMyq2AP5Lkgp6GwbkPRGDxOwlos8STwAu+1F70O/bnnndrficWd0+4fpSDo3sZ8164m7sE+yoN9cTzkykJ+HimkmYnUprOT5CCJIfLjIBlghGHSTbs8vkvyiI7lUomU/Py+PMum1EoQOR6T5t93/K5bkSfl1JmwpmVSbDNlYD/sTeAJpVqUJ1b2gMQVcavJobBC18+Rwv9CdNDw3SQalSt7s1D4NFm8ZTL63X437GYhJgGERF3IDpP9/0R+6MYwzxXmsE3O+Ak+0hVJ3IDxX6Px+a6b9UJUSyy183/SlO295+367Zni3VuYL8ig+0a8RORIggt3t89QrUSK9d4oTmYf55fz4yE0pVOLMi/a1mQbkB05erKCqmm0AKVN70s+URcxdUOnpOKo3qxt6bwVatue6PJ9in9Hw29Y6zoi7X261+baElg//o54vFLD6w4beEHU60VZN8myNOr3g3gQGJyvxk/jjU7kzcPoGbTQx0EcU1MNsp6PHt23Xv8oOV+izof//C1fTURtdHxXuT+XIRdYP8mOn+/COsq2SqyknkNS4I+m28MqOMi6qfz8DV35m/WSWgf8vEoeVJYjN/ephLweBlmXe1HYSyHAX3T8Sen44l3wFy9/DC8tNe/izZZIT24zkI2uK0jxCkr3cKgcivnfTNtUeVBy5O1YHXig2Qc6s0oo3cKk9+sHzLOdtS81+v4FTUqdhkEQAAA=&quot;"/>
    <we:property name="isFiltersActionButtonVisible" value="true"/>
    <we:property name="pageDisplayName" value="&quot;FS_TOT&quot;"/>
    <we:property name="pageName" value="&quot;ReportSectioncd5c81eafa8d29a0b28d&quot;"/>
    <we:property name="pptInsertionSessionID" value="&quot;7A866DA5-40B5-4FA2-9D26-E861F015AC18&quot;"/>
    <we:property name="reportEmbeddedTime" value="&quot;2023-09-18T15:38:55.897Z&quot;"/>
    <we:property name="reportName" value="&quot;FORECASTDATA&quot;"/>
    <we:property name="reportState" value="&quot;CONNECTED&quot;"/>
    <we:property name="reportUrl" value="&quot;/groups/me/reports/3cfd6679-87a3-41ac-9273-1c99352d8032/ReportSectioncd5c81eafa8d29a0b28d?experience=power-bi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7704576-02B5-40D3-93F6-195D2D82BCF4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EC17AC05-14EE-4378-A2D8-ABCD85C1CD3F&quot;"/>
    <we:property name="reportUrl" value="&quot;/groups/me/reports/3cfd6679-87a3-41ac-9273-1c99352d8032/ReportSection79829a3fc7cabe27d181?experience=power-bi&quot;"/>
    <we:property name="reportName" value="&quot;FORECASTDATA&quot;"/>
    <we:property name="reportState" value="&quot;CONNECTED&quot;"/>
    <we:property name="embedUrl" value="&quot;/reportEmbed?reportId=3cfd6679-87a3-41ac-9273-1c99352d8032&amp;config=eyJjbHVzdGVyVXJsIjoiaHR0cHM6Ly9XQUJJLU5PUlRILUVVUk9QRS1JLVBSSU1BUlktcmVkaXJlY3QuYW5hbHlzaXMud2luZG93cy5uZXQiLCJlbWJlZEZlYXR1cmVzIjp7InVzYWdlTWV0cmljc1ZOZXh0Ijp0cnVlLCJkaXNhYmxlQW5ndWxhckpTQm9vdHN0cmFwUmRsRW1iZWQiOnRydWV9fQ%3D%3D&amp;disableSensitivityBanner=true&quot;"/>
    <we:property name="pageName" value="&quot;ReportSection79829a3fc7cabe27d181&quot;"/>
    <we:property name="pageDisplayName" value="&quot;FS_ESP&quot;"/>
    <we:property name="datasetId" value="&quot;5cb73292-635b-4717-a2b0-3378b14fa946&quot;"/>
    <we:property name="backgroundColor" value="&quot;#FFFFFF&quot;"/>
    <we:property name="bookmark" value="&quot;H4sIAAAAAAAAA+1X227TQBD9FeSXvgTkW3zpWxsSCVFQ1ZSLhCo03h0nC47XWm9CQ5WP4hv4MWZ3HdqGlKa0qvpAlIe9jM/M2ZmzY194XLRNBcu3MENv33sDigGX6lng9bzarR1K+XUG6mtchjkglrkf5f1+Akka52QlGy1k3Xr7F54GNUH9XrRzqAwgLX4663lQVccwMbMSqhZ7XoOqlTVU4js6Y9rSao6rnofnTSUVGMixBo0GdkHmNKdQghcReQSmxQLHyLRbPcFGKt3N0zyjMKOSpQwKDFMeZIZL63ZtmLfbk1EpKk1+zbBYDs8bRVwu1kcysptRniZBEWI/C3iapDwPwoRc6WVjbA74AmqGnFYcloF6v6YS9ryRkjML2p09I8thrYVe0mQAFdYclJC0emoR/RWd5YcpKrRPDWTNhTsBM5k1ZNxuzl6Lmnv7Qc87wlK7rWo+s0aGE7ZtBzCWc8XwBMvLiQ1pRTk5VpIyZsN6aVJi1k7EZGoBzcq4gS2QR4JIQ2VpQzU3eJyMtZjhXuiH/nM/fR4Fp76/b/97FveUdt/VgqD7K/M7czVxBXYnBtvO8SYqU/ltoJBm5qRWvY0kh0UGaZCFRY4pRkXMYp5dJnlAj02kEox4/lue5bzWSpA4dknzqw3ebWdyr5y6EJa0TI5tpgzsp60J3KNUi9qk6uzsIbLzm/2NMW3mx7hc2EuDTkZTMJ1ISb1pykqWcD/JIAn6EEc36/hPjV6ncTCZKJzA+tyH9+BItx+VPQw/DoZHmzTbqWhmWGvHfzSvuyvN3+Ttm7p8xKDJggt3Y45RLQTDdiuB0fjzcHx8l+ivK+YRpe3b0mlFPam6rmN7ix055XkVVdNgCkqbtlZ8oQZh6ma17jjk4cuVNtIxWe6uwd1DN+Ki+4RnUBZxlAV5EdEohIwZnL+S0HiuC3l+nYJB4yGGPI37UcDSqIjKKAySWxXyGOk6+PlDPhuJ1vj4p8J/qEDeYHuvOJ7erXFryTdiIfUpFBVu1rxUHNWhq+6XQq3ftuhd4j68dq0C04u2qu5EfrtD17uzX3LrgB/WybXKcuKO48iP0iTnkOWcYcECyP/L8YnK8aH74X9dPlFdWmlenrc3Q/qkNQM5120DDI+hdi/mjUMxL6+0TZUHNTfJtWN1wweQ/QD2ui8b+v0CDnLK3IAPAAA=&quot;"/>
    <we:property name="initialStateBookmark" value="&quot;H4sIAAAAAAAAA+1XzW4TMRB+FeRLLwHtT5rd7S2EREJtoUpKQaoqNGtPEqPNeuV1QkOVh+IZeDHG9obSkNKUVlUPRDnY49lv5vPMeOwrJmRdFbB8BzNkB+wYNAeh9IuQtVjpZa/fvz887g4PP7/rHvdJrCojVVmzgytmQE/QnMl6DoVFIOH5RYtBUZzAxM7GUNTYYhXqWpVQyG/olWnJ6DmuWgwvq0JpsJAjAwYt7ILUaU62w1cxWQRu5AJHyI2XDrFS2jTzJEujDOIxTzjkGCUiTK3ztV91bt6tT0pjWRiya4f5sn9ZaeJytd6DgVuMs6QT5hHup6FIOonIwqhDpsyysjpdsYCSoyCJx7JQZ2sqUYsNtJo50GazOWn2SyPNkiY9KLAUoKUi6alDDFa0lx+nqNF91VOlkH4H7GRWkXK9OTuUpWAHYYsd4dj4pWI+c0qWE9Z1AzBSc81xiOPriXNpRTE50Yoi5tx6Y0NiZUM5mTpAKxlVsAXySBJpKBxtKOYWT5CykTPci4IoeBkkL+PwNAgO3H/P4Z7S6odSEvT+yv4ufE78BrsTg237eBuVqfra00gzu1Or1kaQozyFJEyjPMME47zN2yK9DnKPPpsoLTnx/Lc4q3lptKTi2CXMbzd4143Kg2LqXViSmAy7SFnY860B3KNQy9KG6uLiMaLzi/2tPm3Gx5pcuEODdsaQM02RUvUmCR/zjgg6KXTCfWjHt9fxnzV6k0Z3MtE4gfW+9x/AkU4/Snvof+r1jzZp1lNZzbA0nv9gXjZHWrDJO7B5+YROk4aQ/sQcoV5IjvVWAoPR5/7o5D7e36yYJyztwKVOLctJ0XQd11vcyFceKyibelPQxra1/As1CJs3q3XHIQtffmsjDZPl7jW4u+u2uOg8ESmM83achlke0yiClFucv5IweGlydXmTgkUTEUYiae/HIU/iPB7HUdi5s0KeIlzdH9/Vi4GsrY1/SvzHcuQY6wf58fxOjTtTvpILZU4hL3Az55UWqF/77H4j9fq2RXeJh/DaNQtsL9padUP19R5d7952yawHflwjNzLLF3e7HQdx0skEpJngmPMQsv/l+EzL8bH74f+6fKZ16Urzer/ZDOlJawdqbuoKOJ5A6S/mlUexl1dapsyDUtjgurG+5QHkHsDMGaFwSxvev39gn8WseQnR7yenOlEooQ8AAA==&quot;"/>
    <we:property name="isFiltersActionButtonVisible" value="true"/>
    <we:property name="reportEmbeddedTime" value="&quot;2023-09-27T15:57:01.060Z&quot;"/>
    <we:property name="creatorTenantId" value="&quot;5b885e90-e2fe-4cb8-b2d5-3f4256552b90&quot;"/>
    <we:property name="creatorUserId" value="&quot;1003000080981C78&quot;"/>
    <we:property name="creatorSessionId" value="&quot;c78816b4-ba47-48b9-af0a-2b1f34760e87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C04ED3E-8AE8-4626-8030-BAEF52779EFF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EC17AC05-14EE-4378-A2D8-ABCD85C1CD3F&quot;"/>
    <we:property name="reportUrl" value="&quot;/groups/me/reports/3cfd6679-87a3-41ac-9273-1c99352d8032/ReportSectionba3318ad62305644899e?experience=power-bi&quot;"/>
    <we:property name="reportState" value="&quot;CONNECTED&quot;"/>
    <we:property name="embedUrl" value="&quot;/reportEmbed?reportId=3cfd6679-87a3-41ac-9273-1c99352d8032&amp;config=eyJjbHVzdGVyVXJsIjoiaHR0cHM6Ly9XQUJJLU5PUlRILUVVUk9QRS1JLVBSSU1BUlktcmVkaXJlY3QuYW5hbHlzaXMud2luZG93cy5uZXQiLCJlbWJlZEZlYXR1cmVzIjp7InVzYWdlTWV0cmljc1ZOZXh0Ijp0cnVlLCJkaXNhYmxlQW5ndWxhckpTQm9vdHN0cmFwUmRsRW1iZWQiOnRydWV9fQ%3D%3D&amp;disableSensitivityBanner=true&quot;"/>
    <we:property name="pageName" value="&quot;ReportSectionba3318ad62305644899e&quot;"/>
    <we:property name="pageDisplayName" value="&quot;FS_POR&quot;"/>
    <we:property name="datasetId" value="&quot;5cb73292-635b-4717-a2b0-3378b14fa946&quot;"/>
    <we:property name="backgroundColor" value="&quot;#FFFFFF&quot;"/>
    <we:property name="bookmark" value="&quot;H4sIAAAAAAAAA+1X224bNxD9lWBf/KIUe7/4zVEkoKjTCpKbFAiMYricXTFZLRdcrmLV0Ef1G/pjGXLXta1KlRMbTh4iSAAvwzPXwxGvHS7apoLNr7BC59R5AyoHLtULzxk5db/2SsqPK1AfecL9oEjDKI4wzF0WZjwmKdloIevWOb12NKgS9VvRdlAZQFp8fzlyoKpmUJpZAVWLI6dB1coaKvEX9sK0pVWH25GDV00lFRjIhQaNBnZN4jQnU7yfAtIIuRZrXGCu+9U5NlLpYc4gCLwUeOwHbhSHYZplSGfafteaeVyehApRadJrhmwzuWoU+XJ9E5Kp3QyyJPaYj1Hq8SROeOb5JiB60xiZM76GOkdOKz2WgXp744o/cqZKrizoEPucJCe1FnpDkzFUWHNQQtLqhUV0txTLd0tUaE+NZc1FHwEzWTUk3O7OfhE1d069kXOOhe63qm5lhYxP2LYDwEJ2Ksc5FrcTa9KWcjJTkjJmzXptUmLW5qJcWkCzsmhgD+S5IKehsm5D1Rk8TsJarPDEd333pZu8DLwL1z213xOLe0G7v9eCoKOt+Vz2NXEH9kEe7IvjIVeW8tNYIc1MpLajnST7LIXES32WYYIBC/OQp7dJHtOxUiqRk59fl2fZ1VoJIsdD0vzzjt/tIPKonPYmbGiZFNtMGdj3exN4MiPmdCVUJluXl0+RoH8DcNCs3RQZlWt7b1BwNIh64GlBNxKPCvpFjEWpz/2oOEzl/9L0vhtnZamwhJvQTx7hI12AVPkw+WM8Od91s12KZoW17v2fdvVwq7m7frumNPeW3TPy464RzxE5kuCiv7kXqNYix3ZvFKeLP2e/zY+H0JROK+qyGhqPbS921JPPqaiaxktQ2nQ29oF6hKkbOiUVR/VqY0vntVA3zYeu1sf4dzT8hpN9v6O9D3ea2FACm4ffAA9Xang9ctykcF0visClRl8UjIUFGJz/jZ/GK83k1f3oGbQoohaZoxunYRrEvsswz46S8znq/Oyfv+WLqWiNjq8q96cy5A22j7Lj+7uwjrKtEWupL4BV+K3pdr8KDrJuLj99Qc/9Yr2ktgd+WiX3KqsnN8uigGeRH+axnwCkGLHwBx2/Uzo+exf8wctvw0tLzdt4OyukB7UZyE63DeQ4g7p/FjQ9ivnfTNtUeVBzk1w7VgeeX/b57QzvKvp8Btpfv6/+DwAA&quot;"/>
    <we:property name="initialStateBookmark" value="&quot;H4sIAAAAAAAAA+1X227bOBD9lYIveXEXulvKm+vawCJJY9jZ7AJFUIzEkcxCFgWKduMG/qh+Q39sh5SySbx2nTZB2ocaNkAOh2c4l8MxbxgXTV3C+h0skB2zM1AZcKleuazHqlb25vz85GwwPfnwbnA2IrGstZBVw45vmAZVoL4UzRJKg0DC91c9BmU5gcLMcigb7LEaVSMrKMVnbJVpSaslbnoMr+tSKjCQMw0aDeyK1GlOtt0/fLIImRYrnGGmW+kUa6l0N0/B990YeOT5ThgFQZwkSHuadtUe87A+KeWi1GTXDNP16LpW5MvNbQzGdtFP+pGbehjGLu9HfZ64XkSm9Lo2OgO+gipDTpIWy0Bd3rri9dhYyYUF7YKdkeao0kKvaTKEEisOSkiSXlhEZ0Ox/HuOCu2uoay4aCNgJoualJvt2YmoODt2e+wUc90ulcuFVTI+YdN0ADO5VBlOMb+b2CNtKCcTJSlj9lhvTUqMbCqKuQU0klkNOyBPBTkNpXUbyqXB46SsxQKPPMdzXjv917574TjH9ntkcS9o9a9KEHS4MZ+rtibuwT7Kg11x3OfKXH4aKqSZidSmt5VkL42h78ZemmAf/TTIAh7fJXlI2wqpREZ+/lie5bLSShA5HpPmP7f8bjqVJ+W0PcKaxGTYZsrAvt+ZwKMJMWdZQGmydXX1HAn6LwB7j7WdImNyZe8NCo4GUXU8zYOE8zCnX5imYexxL8z3U/n/NH3oxqAoFBZwG/rRE3ykC5AqH0b/DEen2242c1EvsNKt/+Nl1d1qzrbfjinNnWX3gvy4f4iXiBxpcNHe3DNUK5FhszOK49mHyfn0cAhN6TSiKsqu8dj2Ykct+VhJ1TScg9Kms6UfqUeYuqFdUnFUb9a2dN4Kddt86Gp9in8Hw2842fY7Wvt4r4l1JbB+/A3weKOG1z3m9HPHccMQnIRHeZ6mQQ4G55vx03itU3n9MHoGLQypRWboRHEQ+5HnpJglB8n5EnU++PpFvhqLxtj4oXJ/roOcYfOkc/x6F9ZBttViJfUFpCX+bLo9rIK9rJvKT9/Rc7/bLpltgZ/XyIPKasmdJqHPk9ALssjrA8QYpsFvOv6idHzxLviblz+Hl5aad/FmC6QHtRnIpW5qyHACVfssqFsU87+ZlqnyoOImuXas9jy/7PObWSOUbmHS++0N5lHOuncYff4FKTWSTB8QAAA=&quot;"/>
    <we:property name="isFiltersActionButtonVisible" value="true"/>
    <we:property name="reportEmbeddedTime" value="&quot;2023-09-27T15:57:48.010Z&quot;"/>
    <we:property name="creatorTenantId" value="&quot;5b885e90-e2fe-4cb8-b2d5-3f4256552b90&quot;"/>
    <we:property name="creatorUserId" value="&quot;1003000080981C78&quot;"/>
    <we:property name="creatorSessionId" value="&quot;8354dc73-93eb-4ae1-9423-b22fb469c0ec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B04654BE-6135-4F97-9E6B-5153C8831CC1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EC17AC05-14EE-4378-A2D8-ABCD85C1CD3F&quot;"/>
    <we:property name="reportUrl" value="&quot;/groups/me/reports/3cfd6679-87a3-41ac-9273-1c99352d8032/ReportSection0c422ad0d2cccdb2e3b0?experience=power-bi&quot;"/>
    <we:property name="reportName" value="&quot;FORECASTDATA&quot;"/>
    <we:property name="reportState" value="&quot;CONNECTED&quot;"/>
    <we:property name="embedUrl" value="&quot;/reportEmbed?reportId=3cfd6679-87a3-41ac-9273-1c99352d8032&amp;config=eyJjbHVzdGVyVXJsIjoiaHR0cHM6Ly9XQUJJLU5PUlRILUVVUk9QRS1JLVBSSU1BUlktcmVkaXJlY3QuYW5hbHlzaXMud2luZG93cy5uZXQiLCJlbWJlZEZlYXR1cmVzIjp7InVzYWdlTWV0cmljc1ZOZXh0Ijp0cnVlLCJkaXNhYmxlQW5ndWxhckpTQm9vdHN0cmFwUmRsRW1iZWQiOnRydWV9fQ%3D%3D&amp;disableSensitivityBanner=true&quot;"/>
    <we:property name="pageName" value="&quot;ReportSection0c422ad0d2cccdb2e3b0&quot;"/>
    <we:property name="pageDisplayName" value="&quot;K_FS_ESP&quot;"/>
    <we:property name="datasetId" value="&quot;5cb73292-635b-4717-a2b0-3378b14fa946&quot;"/>
    <we:property name="backgroundColor" value="&quot;#FFFFFF&quot;"/>
    <we:property name="bookmark" value="&quot;H4sIAAAAAAAAA+1Z227jNhD9lUAv+yIU1D3Km+PaaNFNa0RF2qJYBBQ5criRRYGk03gDf1S/oT/WIWVnk9SJtbkgCeoXQaRGh3M7oxn7yuNCtzVd/Exn4B14R1QxyqXaCzzfa7q9QynPZ1SdZ1kU7gdREmckywOIWc4TlJKtEbLR3sGVZ6iagjkRek5rC4ibf37yPVrXEzq1q4rWGnyvBaVlQ2vxBTphfGTUHJa+B5dtLRW1kIWhBizsBYrjGlUJvovwRMqMuIACmOl2j6GVyqzWhMVhSDnhIWOMlyFEJcF3dPfUqbldHoUqURs8196Wi9Flq9CWq7VLxu5hlMYpCWIeAZRpWfI8AYpHmUVrZYao/VQqwWiNmx2cRTtZWxP63ljJmcNduZ+h5KgxwiwsgJw3Rgn0m+/96jDJEr352xkocC8NZcNF54Mr70d3tYqC1p2lTqSez+48satCzhWDY6i+LtzxSwzBREkM0A0VFriNB5/Qeu5CirgfBVqDhll77DbKfihaKpoPVvbTEi9dMG+c2UuXDdbfq5Pvncm/hgrQ0dw7CNyRFy6f0DMGlVnFL6MJ5dV+kqTAQxKkQZJn94d4Fb4Bv6ANQ+AnmkFraDhVQt614wj03lhomx53TSFLf7seg+lUwZSu4z96gpJIUE4NHf0+HH28q2ZxOlEwc7vjebOiHHmUxkdA9VzBc2h1nOzpU4SY7Q0Gr+4+lOCiKy8FqAvBQG9UelycjorJ5Hh0tN2dNpe1aKb1qkK6OujuulLg1ZjewzOqjC3B5WcsZjaR8S2pOKjDhcvl74VaV8nAf5KNPfPY1omuPKPE5xs1d1UNF/2r0rcebYuO7+2zqkxYjBcIU4KsD8t8x/WerNJnop1BY/QbpHtx+u6YvmP5S7GccZLhh3wfyiCIsqgCmiUW7UFfGrg0pby87UmLVkVRmTMShGkVUpalEKRRzxaQ8zhPSRlXAU1IWmI7mEfP2QJ+dcqr9YCDf/6WN/y/vQ8c/xGSMHKNoP+QSLxdJNkuEj5fx3lvBt52wTeTWNdYKNStvPNmgKOSvZlC0xmGRrbdkbbpvU6/23f/g8yJbwS0KzX2s7DBPzPJnQfBMXMz4iHVglnADklDva6U/4HTOG0wU7hAFk5uC7idWFfI1vCNBfHa4pdKxq4e8oDwiLOI0TLG8TxmFd11Pf0nnNHwlx4t+StMOMDkO5xw+rlz1/s8rvdJszJkaVmytKqSMs54woMd13tzPch/eJNUR73eH9N7OXNH9McRPcrDkOd5ThgBsp+ShFd0R/T+P1u2lJ2/Saq3VrP3R/bJYPjTju0vw3ZH+E3joZwbjekCE9rAhqEFU4M23Hr+wVHF/e92Passl/8CPkDop/cbAAA=&quot;"/>
    <we:property name="initialStateBookmark" value="&quot;H4sIAAAAAAAAA+1Z227bRhD9FYMveSEK3mX6TVYltHAUC2bhpCgCYbk7lDeluMTuSrVi6KP6Df2xzi6lRHJli/EFtlG9EORyeOZ6RjP2jcO4qkuy+ECm4Jw4QyIpYUIe+Y7rVM3Z6fn52bB7cTb+0B328VjUmotKOSc3jiZyAvqSqxkpDQIe/vHZdUhZjsjEPBWkVOA6NUglKlLyr9AI4ystZ7B0HbiuSyGJgcw00WBg5yiOz6jb/ylEjYRqPocMqG5OL6AWUq+ePRoFAWEeCyilLA8gzD38RjVvrZn75VGo4KVGveY2X/Sva4m+3KxjMLAvwyRKPD9iIUCe5DlLYyCoSi9qI9ND6ydCckpKPGzgDNrl2pvAdQZSTC3uKt4UJfuV5nphAMSs0pJj3FznN4vpLTGaH69Agv2oJyrGmxjcOL/aqzEUlGo8tSLlbHrrjXnKxExSuIDi+4NVv8QUjKTABG2YsMBjVHxJyplNKeK+5+gNOmb8Mcco+y6rCa/eGdnPS7w0ydzQ2cqWHd7faZPrXIm/ehIw0Mw58a3Kua0njIxGY1b565CYsOI4jhNggecnfpx27k7xKn1dNicVReBHukFKqBiRXNz2YwjqaMCVKY/brnhLd78d3clEwoSs899/hJFIUEY06X/q9d/fNjMbjyRM7elgVq0o5z3I4iEQNZPwFFZdxEdqjBDTo273xcOHEow37SUDOecU1E6jB9m4n41GF/3h/nCaWla8mpSrDmn7oL1rWoFTYnn3rojUpgXnX7CZmULGr4RkIE8XtpZ/5nLdJX33UT62rGPTJ5r2jBJfNnruqhsu2nelH1Vtmo7rHNMij2mEFwgSD1kf5OmB6y1Zpa54PYVKq1dI92z85ph+YPlzsZwyr4M/5MeQ+37YCQsgndig3RtLDdc6F9fbkTRoRRjmKfX8ICkCQjsJ+EnYcgRkLEoTL48Kn8RekuM4mIZPOQJ+D8qLzYDdf/4WG/HfPwcOfg+8ILSDoHufSLRfJN4vEjzdxHlnBW6H4IdJrEpsFHKr7pwp4KpkbiZQNY6hk3Wj0gy938pv++5/UDnRRkKbVmN+FnbEZyqYjSBYZu5GPCWKUwPYICko153yP3AKtw2qM5vIzMrtATcb6wrZOL6zIX7z+LmKsemHzPdYyGhISR5FHS+iBTlMPe03nH7vvMVI/gIbDlDxBjecduE8zD4Pm32STh7QJM9pUhRxHnVYzPwD11tz3U9/eZVUR7veHtNbBfNA9IcRPUyDgKVp6lEPvOPEi1lBDkRv/2fLmtA/XyXVa2PZ2yP7qNs7O7D9edhuCb9rPRQzrbBcYEQq2LG0YGmQipnI37uq2P+7OVYJ5oLn5b7FaWu3WS7/BXw8+zQYHAAA&quot;"/>
    <we:property name="isFiltersActionButtonVisible" value="true"/>
    <we:property name="reportEmbeddedTime" value="&quot;2023-09-27T15:53:59.890Z&quot;"/>
    <we:property name="creatorTenantId" value="&quot;5b885e90-e2fe-4cb8-b2d5-3f4256552b90&quot;"/>
    <we:property name="creatorUserId" value="&quot;1003000080981C78&quot;"/>
    <we:property name="creatorSessionId" value="&quot;2b7b8634-bb59-41cb-9a38-7338e5246e49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A3621C05-4AC7-427D-9CC5-8E9DF1859200}">
  <we:reference id="wa200003233" version="2.0.0.3" store="es-ES" storeType="OMEX"/>
  <we:alternateReferences>
    <we:reference id="WA200003233" version="2.0.0.3" store="WA200003233" storeType="OMEX"/>
  </we:alternateReferences>
  <we:properties>
    <we:property name="pptInsertionSessionID" value="&quot;EC17AC05-14EE-4378-A2D8-ABCD85C1CD3F&quot;"/>
    <we:property name="reportUrl" value="&quot;/groups/me/reports/3cfd6679-87a3-41ac-9273-1c99352d8032/ReportSection67ee3d53793bb4588d99?experience=power-bi&quot;"/>
    <we:property name="reportName" value="&quot;FORECASTDATA&quot;"/>
    <we:property name="reportState" value="&quot;CONNECTED&quot;"/>
    <we:property name="embedUrl" value="&quot;/reportEmbed?reportId=3cfd6679-87a3-41ac-9273-1c99352d8032&amp;config=eyJjbHVzdGVyVXJsIjoiaHR0cHM6Ly9XQUJJLU5PUlRILUVVUk9QRS1JLVBSSU1BUlktcmVkaXJlY3QuYW5hbHlzaXMud2luZG93cy5uZXQiLCJlbWJlZEZlYXR1cmVzIjp7InVzYWdlTWV0cmljc1ZOZXh0Ijp0cnVlLCJkaXNhYmxlQW5ndWxhckpTQm9vdHN0cmFwUmRsRW1iZWQiOnRydWV9fQ%3D%3D&amp;disableSensitivityBanner=true&quot;"/>
    <we:property name="pageName" value="&quot;ReportSection67ee3d53793bb4588d99&quot;"/>
    <we:property name="pageDisplayName" value="&quot;K_FS_POR&quot;"/>
    <we:property name="datasetId" value="&quot;5cb73292-635b-4717-a2b0-3378b14fa946&quot;"/>
    <we:property name="backgroundColor" value="&quot;#FFFFFF&quot;"/>
    <we:property name="bookmark" value="&quot;H4sIAAAAAAAAA+1Z3W7qRhB+lcg358aqbGxsnDtCQa160oOgSltVR9Gsd0x8YrzW7pqGRjxUn6Ev1tk15JCUBJ/8KInKjeVdj+fn2/nGM3Dt8FxVBSx/hjk6x84pyBS4kEe+4zpls3cixOUc5KXvd3qRl0Cc9DyI0AsxCkhKVDoXpXKOrx0Ncob6LFc1FEYhbf7x2XWgKMYwM6sMCoWuU6FUooQi/wsbYXqkZY0r18GrqhASjMqpBo1G7YLEaU2u+N8Zi5DqfIFTTHWzO8FKSL1eRzFiwLtBnASMhd1ejycJvaOap9bN/fIklOWFJrvmli2HV5WkWK43kIzswyAKI88PeYDIIsZ40kUgU3pZGZkBeT8TMk+hoM1GndF2tomm4zojKeZW7xr+lCSHpc710igQdallTri5zi9Wp7ciNH+9QIn2pYEoed5gcO38aK/GUVSqidSKFPX8zhOzmopapjjB7OvCml/REYyloAPacmFJ22T4DIraHinp/ZhTNBSYicdsk+yHMYFaz6D4YMQ/r+jSnOeW2Vbu7ADgXrdc50L8OZBIWHPn2LcmFzalCBwNebk+wjgLom7sQ8ah62U+QsSj+095fYJ9voAyJcVPDAMKLDnIXNyN4xTV0ShXJkPuhuKt3P1+9GcziTPYpMDwCU4SRzloGP42GH686+b0fCxxbndHdblmnfcoj08RVC3xObyadI/UOamYH/X7rw4fSfC8qTBTlIs8RbXT6RFh+WkyngxP98Npclnl5axYF0lbCu1dUw2cgtJ7cAFSmyrMvlA9M4lMbwnJUZ4sbS5/n8tNofTdJ8XYMo9NqWgqNEl82Sq764K4bF+YvtW0KTqu00npIxWwMEwCSDh0GPrBgestWaUu8mqOpVZvkO7T83fH9APLX4rl6PFOxmPIeuDFDFM/RcvyB7HUeKWZuLqNpNEWph6Lu1GYMS+EgEfUyUHLLpDzMIk8FmY+tRYRo44wCZ6zC/wKyqu1gf1//hZb+O9vBUe/d7xOYBtB9yGRcL9Id79I5/k6znsz8DYE30xiVVChkLfyzpkjTUvmZoZlExgFWTUmTdN7k3637/4HmRNuHWhTasxnYQc+c8EtgmiZuVvjCag8NQobTQqLTaX8jzpF00aqp/Ygp1Zuj3IztK41m8B3FsSbiF8qGZt6mEEvSFgcRj5y9GPWC2Pv0PW0nnCGg08tWvJXmHAwFe9wwmkH56H3eVzvE8WQsE7qB72Ex+j1qGNhB6635rqf/PAmqU5+vT+mtwLzQPTHET0MMkbjRSdkASZdDjwJDj9btif6uIL08k1SvTKevT+yj8f9wU8Hur8M3S3jd82HotaK8gXHUOKOqYVyA0pukH9wVrH/vd0MK6vVv5MDojb7GwAA&quot;"/>
    <we:property name="initialStateBookmark" value="&quot;H4sIAAAAAAAAA+1ZbW/iRhD+K5G/3BersrGxcb4RCmqV44Kgyl1VnaJZ75js1djW7pKGi/hR/Q39Y51dwx2kJPjyoiQqX5C9Hs/LM/MMM3DjcKGqHBYfYIbOsTMEmQIv5ZHvuE5Rn52cnZ0Ou+PTiw/dYZ+Oy0qLslDO8Y2jQU5Rnws1h9xooMM/PrsO5PkIpuYug1yh61QoVVlALr5iLUyPtJzj0nXwuspLCUblRINGo/aKxOmebPs/BWQRUi2ucIKprk/HWJVSr+6jGDHg7SBOAsbCdqfDk4TeUfVT6+Z+eRLKRK7Jrrlki/51JSmWmzUGA/swiMLI80MeILKIMZ60EciUXlRGpkfeT0spUsjpsFZntJ2vo2m5zkCWM6t3hXdKkv1CC70wCsp5oaUg3FznN6vTWxKaHy9Ron2pVxZc1BjcOL/aT+MoKlVHakXy+ezWE3M3KecyxTFm32+s+SWlYCRLStCGCws6JsPnkM9tSknve0HRUGAmHnNMsu9GBOp8Cvk7I/55SR91PjfMNnJnBwB3uuU6l+VfPYmENXeOfWvyypYUgaNBFKsUxlkQtWMfMg5tL/MRIh7dneVVBrv8CoqUFD8yDMix4CBFeTuOIaqjgVCmQm6H4i3d/X50p1OJU1iXQP8RThJHOWjof+r13992c3Ixkjizp4N5sWKd9yCPhwhqLvEpvBq3j9QFqZgddbsvDh9JcFF3mAnKK5Gi2un0gLA8G4/G/eF+OE0tK1FM81WTtK3QXtXdwMmpvHuXILXpwuwL9TNTyPRWKTnKk4Wt5Z+FXDdK331UjA3r2LSKukOTxJeNtrtqiIvmjelHTZum4zqt1EsgYGGYBJBwaDH0gwPXG7JKXYpqhoVWr5Duk4s3x/QDy5+L5ejxVsZjyDrgxQxTP0XL8nux1HitWXm9jaTRFqYei9tRmDEvhIBHNMlBwymQ8zCJPBZmPo0WEaOJMAmecgr8DsqLjYHdf/4uN/DfPwoOfm95rcAOgu59IuF+kfZ+kdbTTZx3VuA2BD9MYpVTo5BbdefMkLYlczHFog6Mgqxqk2bo/VZ+21f/g8oJNxJatxrztbADn1nJLYJomblb4wkokRqFtSaF+bpT/kedom0j1RObyImV26PcLK0rzSbwnQ3xW8TPVYx1P8ygEyQsDiMfOfox64Sxd5h6Gm84/d5Zg5H8BTYcTMs3uOE0g/Mw+zxs9oliSFgr9YNOwmP0OjSxsAPXG3PdT355lVQnv94e0xuBeSD6w4geBhmj9aIVsgCTNgeeBIefLZsTfVRB+uerpHplPHt7ZB+Nur3TA92fh+6W8bv2w3KuFdULjqDAHVsL1QYU3CB/765i/3tzrBHKhWD5vs1pa7lZLv8FZdEcpRwcAAA=&quot;"/>
    <we:property name="isFiltersActionButtonVisible" value="true"/>
    <we:property name="reportEmbeddedTime" value="&quot;2023-09-27T15:55:39.812Z&quot;"/>
    <we:property name="creatorTenantId" value="&quot;5b885e90-e2fe-4cb8-b2d5-3f4256552b90&quot;"/>
    <we:property name="creatorUserId" value="&quot;1003000080981C78&quot;"/>
    <we:property name="creatorSessionId" value="&quot;16f1e572-549b-4f5e-804f-cd32b0c77a90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{3728FB1A-1108-497A-85D1-112DB9BCCDC3}tf22712842_win32</Template>
  <TotalTime>613</TotalTime>
  <Words>98</Words>
  <Application>Microsoft Office PowerPoint</Application>
  <PresentationFormat>Panorámica</PresentationFormat>
  <Paragraphs>46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72 Black</vt:lpstr>
      <vt:lpstr>Bookman Old Style</vt:lpstr>
      <vt:lpstr>Calibri</vt:lpstr>
      <vt:lpstr>Franklin Gothic Book</vt:lpstr>
      <vt:lpstr>Personalizado</vt:lpstr>
      <vt:lpstr>Presentación de PowerPoint</vt:lpstr>
      <vt:lpstr>FORECAST</vt:lpstr>
      <vt:lpstr>Business data</vt:lpstr>
      <vt:lpstr>Business data</vt:lpstr>
      <vt:lpstr>Presentación de PowerPoint</vt:lpstr>
      <vt:lpstr>Presentación de PowerPoint</vt:lpstr>
      <vt:lpstr>Filter and aggregate data </vt:lpstr>
      <vt:lpstr>Presentación de PowerPoint</vt:lpstr>
      <vt:lpstr>Model errors</vt:lpstr>
      <vt:lpstr>Best models</vt:lpstr>
      <vt:lpstr>Forecast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LOGISTA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Eduardo COLMENARES ZAPATA</dc:creator>
  <cp:lastModifiedBy>Eduardo COLMENARES ZAPATA</cp:lastModifiedBy>
  <cp:revision>10</cp:revision>
  <dcterms:created xsi:type="dcterms:W3CDTF">2023-08-31T06:30:38Z</dcterms:created>
  <dcterms:modified xsi:type="dcterms:W3CDTF">2023-09-27T16:12:33Z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